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4" r:id="rId4"/>
    <p:sldMasterId id="2147483723" r:id="rId5"/>
  </p:sldMasterIdLst>
  <p:notesMasterIdLst>
    <p:notesMasterId r:id="rId25"/>
  </p:notesMasterIdLst>
  <p:handoutMasterIdLst>
    <p:handoutMasterId r:id="rId26"/>
  </p:handoutMasterIdLst>
  <p:sldIdLst>
    <p:sldId id="935" r:id="rId6"/>
    <p:sldId id="1419" r:id="rId7"/>
    <p:sldId id="1422" r:id="rId8"/>
    <p:sldId id="1168" r:id="rId9"/>
    <p:sldId id="1170" r:id="rId10"/>
    <p:sldId id="1423" r:id="rId11"/>
    <p:sldId id="1193" r:id="rId12"/>
    <p:sldId id="1146" r:id="rId13"/>
    <p:sldId id="1428" r:id="rId14"/>
    <p:sldId id="1429" r:id="rId15"/>
    <p:sldId id="1430" r:id="rId16"/>
    <p:sldId id="1196" r:id="rId17"/>
    <p:sldId id="1431" r:id="rId18"/>
    <p:sldId id="1425" r:id="rId19"/>
    <p:sldId id="1152" r:id="rId20"/>
    <p:sldId id="1432" r:id="rId21"/>
    <p:sldId id="1426" r:id="rId22"/>
    <p:sldId id="1427" r:id="rId23"/>
    <p:sldId id="1195" r:id="rId24"/>
  </p:sldIdLst>
  <p:sldSz cx="18288000" cy="10287000"/>
  <p:notesSz cx="6858000" cy="9144000"/>
  <p:embeddedFontLs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ra Villegas" initials="SV" lastIdx="1" clrIdx="0">
    <p:extLst>
      <p:ext uri="{19B8F6BF-5375-455C-9EA6-DF929625EA0E}">
        <p15:presenceInfo xmlns:p15="http://schemas.microsoft.com/office/powerpoint/2012/main" userId="S::svillegas@qvision.us::9b21e75d-7a88-4aa2-9f48-5eeeb8a89cdd" providerId="AD"/>
      </p:ext>
    </p:extLst>
  </p:cmAuthor>
  <p:cmAuthor id="2" name="Andrés Felipe Trujillo García" initials="AFTG" lastIdx="1" clrIdx="1">
    <p:extLst>
      <p:ext uri="{19B8F6BF-5375-455C-9EA6-DF929625EA0E}">
        <p15:presenceInfo xmlns:p15="http://schemas.microsoft.com/office/powerpoint/2012/main" userId="Andrés Felipe Trujillo García" providerId="None"/>
      </p:ext>
    </p:extLst>
  </p:cmAuthor>
  <p:cmAuthor id="3" name="Manuela Mosquera Manyoma" initials="MMM" lastIdx="2" clrIdx="2">
    <p:extLst>
      <p:ext uri="{19B8F6BF-5375-455C-9EA6-DF929625EA0E}">
        <p15:presenceInfo xmlns:p15="http://schemas.microsoft.com/office/powerpoint/2012/main" userId="Manuela Mosquera Manyo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01F"/>
    <a:srgbClr val="FF7900"/>
    <a:srgbClr val="0055AF"/>
    <a:srgbClr val="FF5500"/>
    <a:srgbClr val="C9611F"/>
    <a:srgbClr val="D76019"/>
    <a:srgbClr val="EE7D16"/>
    <a:srgbClr val="2F4E81"/>
    <a:srgbClr val="1F497D"/>
    <a:srgbClr val="FDE1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51A55-9260-7DB7-92F4-DAA2502091B8}" v="4" dt="2024-07-05T21:38:09.319"/>
    <p1510:client id="{E55FCC28-852A-4AA2-9AAC-0047EBC91DB9}" v="3" dt="2024-07-05T17:48:55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434" autoAdjust="0"/>
  </p:normalViewPr>
  <p:slideViewPr>
    <p:cSldViewPr>
      <p:cViewPr varScale="1">
        <p:scale>
          <a:sx n="43" d="100"/>
          <a:sy n="43" d="100"/>
        </p:scale>
        <p:origin x="76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84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B1A4A9A-CABE-4201-B1E9-BCDCB56ED2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65F163-48CB-4500-86EA-CCF4AC9034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BCAD8-5161-4B7C-9FBA-00249CD9B17E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36AC24-8E3F-4612-9781-10B6984959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1DC9FC-5402-4D38-89CD-16B6849C55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CC1A4-56EF-415F-9E0A-A0CD4BBB03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6287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98252-4596-4343-85CB-FBDCC31CA01B}" type="datetimeFigureOut">
              <a:rPr lang="es-CO" smtClean="0"/>
              <a:t>8/07/2024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E05BC-D7EA-4684-9A2F-7D867BCB35C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3793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04340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333DF-0371-C22B-9E87-F9ABBBEB8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CD7DCA-B1D3-14F4-EF0F-8E9F64ADF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D23E6D-CF18-9380-52C4-FE1BFD9B0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QV nació de la mano del sector seguros y allí hemos crecido durante estos 17 años, hemos trabajado en diferentes ramos de seguros generales, vida, autos, salud… </a:t>
            </a:r>
          </a:p>
          <a:p>
            <a:endParaRPr lang="es-CO" dirty="0"/>
          </a:p>
          <a:p>
            <a:r>
              <a:rPr lang="es-CO" dirty="0"/>
              <a:t>Con nuestros</a:t>
            </a:r>
            <a:r>
              <a:rPr lang="es-CO" baseline="0" dirty="0"/>
              <a:t> servicios: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Desarrollo de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Automatización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Pruebas continuas y automatizadas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Gestión inteligente de datos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baseline="0" dirty="0"/>
              <a:t>Servicios prestados: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Desarrollo de aplicativos  web y móvil (</a:t>
            </a:r>
            <a:r>
              <a:rPr lang="es-ES" sz="1200" dirty="0" err="1">
                <a:latin typeface="Lato" panose="020F0502020204030203" pitchFamily="34" charset="0"/>
                <a:cs typeface="Arial" panose="020B0604020202020204" pitchFamily="34" charset="0"/>
              </a:rPr>
              <a:t>front</a:t>
            </a: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/</a:t>
            </a:r>
            <a:r>
              <a:rPr lang="es-ES" sz="1200" dirty="0" err="1">
                <a:latin typeface="Lato" panose="020F0502020204030203" pitchFamily="34" charset="0"/>
                <a:cs typeface="Arial" panose="020B0604020202020204" pitchFamily="34" charset="0"/>
              </a:rPr>
              <a:t>backend</a:t>
            </a: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)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Automatización robótica de pruebas con RPA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Gestión inteligente de datos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Migración de plataformas </a:t>
            </a:r>
            <a:r>
              <a:rPr lang="es-CO" sz="1200" dirty="0" err="1">
                <a:latin typeface="Lato" panose="020F0502020204030203" pitchFamily="34" charset="0"/>
                <a:cs typeface="Arial" panose="020B0604020202020204" pitchFamily="34" charset="0"/>
              </a:rPr>
              <a:t>core</a:t>
            </a:r>
            <a:endParaRPr lang="es-CO" sz="12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Pruebas funcionales y no funcionales, automatización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Ingeniería de requisitos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Equipo especializado en </a:t>
            </a:r>
            <a:r>
              <a:rPr lang="es-CO" sz="1200" dirty="0" err="1">
                <a:latin typeface="Lato" panose="020F0502020204030203" pitchFamily="34" charset="0"/>
                <a:cs typeface="Arial" panose="020B0604020202020204" pitchFamily="34" charset="0"/>
              </a:rPr>
              <a:t>Devops</a:t>
            </a: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 acompañando definiciones y adopción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Modernización de ramos vida, autos, generales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Células de trabajo metodología ágil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9DC872-DD77-F688-0843-0B24126A2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17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4377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Somos </a:t>
            </a:r>
            <a:r>
              <a:rPr lang="es-ES" err="1"/>
              <a:t>partners</a:t>
            </a:r>
            <a:r>
              <a:rPr lang="es-ES"/>
              <a:t> de </a:t>
            </a:r>
            <a:r>
              <a:rPr lang="es-ES" err="1"/>
              <a:t>arcitura</a:t>
            </a:r>
            <a:r>
              <a:rPr lang="es-ES"/>
              <a:t>, </a:t>
            </a:r>
            <a:r>
              <a:rPr lang="es-ES" err="1"/>
              <a:t>certiprof</a:t>
            </a:r>
            <a:r>
              <a:rPr lang="es-ES"/>
              <a:t> y </a:t>
            </a:r>
            <a:r>
              <a:rPr lang="es-ES" err="1"/>
              <a:t>ScrumStudy</a:t>
            </a:r>
            <a:r>
              <a:rPr lang="es-ES"/>
              <a:t> para nuestra plataforma de formación Izyacademy y para nuestros distintos servicios de Q-Vision Technologies, somos </a:t>
            </a:r>
            <a:r>
              <a:rPr lang="es-ES" err="1"/>
              <a:t>partners</a:t>
            </a:r>
            <a:r>
              <a:rPr lang="es-ES"/>
              <a:t> de Microsoft, Hacknoid y </a:t>
            </a:r>
            <a:r>
              <a:rPr lang="es-ES" err="1"/>
              <a:t>Microfocus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680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Nuestro portafolio</a:t>
            </a:r>
            <a:r>
              <a:rPr lang="es-CO" baseline="0" dirty="0"/>
              <a:t> gira en torno a servicios, soluciones, acompañamiento estratégico y talento humano en TI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1580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F2ADB-BAC3-5801-EBB8-0038BE29C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58E454-C8FC-69F9-9424-6FA361A66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9E98357-46F7-44D0-FAF9-117526F17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Nuestro portafolio</a:t>
            </a:r>
            <a:r>
              <a:rPr lang="es-CO" baseline="0" dirty="0"/>
              <a:t> gira en torno a servicios, soluciones, acompañamiento estratégico y talento humano en TI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3D6AEB-8F9C-DB38-3AF5-443955786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336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QV nació de la mano del sector seguros y allí hemos crecido durante estos 17 años, hemos trabajado en diferentes ramos de seguros generales, vida, autos, salud… </a:t>
            </a:r>
          </a:p>
          <a:p>
            <a:endParaRPr lang="es-CO" dirty="0"/>
          </a:p>
          <a:p>
            <a:r>
              <a:rPr lang="es-CO" dirty="0"/>
              <a:t>Con nuestros</a:t>
            </a:r>
            <a:r>
              <a:rPr lang="es-CO" baseline="0" dirty="0"/>
              <a:t> servicios: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Desarrollo de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Automatización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Pruebas continuas y automatizadas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Gestión inteligente de datos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baseline="0" dirty="0"/>
              <a:t>Servicios prestados: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Desarrollo de aplicativos  web y móvil (</a:t>
            </a:r>
            <a:r>
              <a:rPr lang="es-ES" sz="1200" dirty="0" err="1">
                <a:latin typeface="Lato" panose="020F0502020204030203" pitchFamily="34" charset="0"/>
                <a:cs typeface="Arial" panose="020B0604020202020204" pitchFamily="34" charset="0"/>
              </a:rPr>
              <a:t>front</a:t>
            </a: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/</a:t>
            </a:r>
            <a:r>
              <a:rPr lang="es-ES" sz="1200" dirty="0" err="1">
                <a:latin typeface="Lato" panose="020F0502020204030203" pitchFamily="34" charset="0"/>
                <a:cs typeface="Arial" panose="020B0604020202020204" pitchFamily="34" charset="0"/>
              </a:rPr>
              <a:t>backend</a:t>
            </a: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)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Automatización robótica de pruebas con RPA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Gestión inteligente de datos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Migración de plataformas </a:t>
            </a:r>
            <a:r>
              <a:rPr lang="es-CO" sz="1200" dirty="0" err="1">
                <a:latin typeface="Lato" panose="020F0502020204030203" pitchFamily="34" charset="0"/>
                <a:cs typeface="Arial" panose="020B0604020202020204" pitchFamily="34" charset="0"/>
              </a:rPr>
              <a:t>core</a:t>
            </a:r>
            <a:endParaRPr lang="es-CO" sz="12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Pruebas funcionales y no funcionales, automatización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Ingeniería de requisitos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Equipo especializado en </a:t>
            </a:r>
            <a:r>
              <a:rPr lang="es-CO" sz="1200" dirty="0" err="1">
                <a:latin typeface="Lato" panose="020F0502020204030203" pitchFamily="34" charset="0"/>
                <a:cs typeface="Arial" panose="020B0604020202020204" pitchFamily="34" charset="0"/>
              </a:rPr>
              <a:t>Devops</a:t>
            </a: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 acompañando definiciones y adopción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Modernización de ramos vida, autos, generales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Células de trabajo metodología ágil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73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dirty="0"/>
              <a:t>Somos una empresa que ofrece</a:t>
            </a:r>
            <a:r>
              <a:rPr lang="es-CO" baseline="0" dirty="0"/>
              <a:t> servicios y soluciones, </a:t>
            </a:r>
            <a:r>
              <a:rPr lang="es-CO" dirty="0"/>
              <a:t>con</a:t>
            </a:r>
            <a:r>
              <a:rPr lang="es-CO" baseline="0" dirty="0"/>
              <a:t> 17</a:t>
            </a:r>
            <a:r>
              <a:rPr lang="es-CO" dirty="0"/>
              <a:t> años en el mercado, con oficinas</a:t>
            </a:r>
            <a:r>
              <a:rPr lang="es-CO" baseline="0" dirty="0"/>
              <a:t> propias en Medellín, Bogotá y Cali en Colombia, una oficina en Miami y con clientes y aliados en Panamá, Costa Rica México, Estados Unidos y España.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dirty="0"/>
              <a:t>Contamos</a:t>
            </a:r>
            <a:r>
              <a:rPr lang="es-CO" baseline="0" dirty="0"/>
              <a:t> con la certificación ISO 9001:2015 para nuestros procesos y servicios de Desarrollo y Aseguramiento de la calidad de software, y somos </a:t>
            </a:r>
            <a:r>
              <a:rPr lang="es-CO" baseline="0" dirty="0" err="1"/>
              <a:t>partners</a:t>
            </a:r>
            <a:r>
              <a:rPr lang="es-CO" baseline="0" dirty="0"/>
              <a:t> de empresas lideres como Microsoft, Hacknoid, </a:t>
            </a:r>
            <a:r>
              <a:rPr lang="es-CO" baseline="0" dirty="0" err="1"/>
              <a:t>Microfocus</a:t>
            </a:r>
            <a:r>
              <a:rPr lang="es-CO" baseline="0" dirty="0"/>
              <a:t>, </a:t>
            </a:r>
            <a:r>
              <a:rPr lang="es-CO" baseline="0" dirty="0" err="1"/>
              <a:t>UiPath</a:t>
            </a:r>
            <a:r>
              <a:rPr lang="es-CO" baseline="0" dirty="0"/>
              <a:t>, </a:t>
            </a:r>
            <a:r>
              <a:rPr lang="es-CO" baseline="0" dirty="0" err="1"/>
              <a:t>Rocketbot</a:t>
            </a:r>
            <a:r>
              <a:rPr lang="es-CO" baseline="0" dirty="0"/>
              <a:t>, </a:t>
            </a:r>
            <a:r>
              <a:rPr lang="es-CO" baseline="0" dirty="0" err="1"/>
              <a:t>Certiprof</a:t>
            </a:r>
            <a:r>
              <a:rPr lang="es-CO" baseline="0" dirty="0"/>
              <a:t> y </a:t>
            </a:r>
            <a:r>
              <a:rPr lang="es-CO" baseline="0" dirty="0" err="1"/>
              <a:t>ScrumStudy</a:t>
            </a:r>
            <a:r>
              <a:rPr lang="es-CO" baseline="0" dirty="0"/>
              <a:t>, además hacemos parte de una red de 42 empresas de tecnología en la ciudad de Medellín por medio de la cual trabajamos proyectos de transformación digital con empresas privadas y el sector público.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629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dirty="0"/>
              <a:t>Somos una empresa que ofrece</a:t>
            </a:r>
            <a:r>
              <a:rPr lang="es-CO" baseline="0" dirty="0"/>
              <a:t> servicios y soluciones, </a:t>
            </a:r>
            <a:r>
              <a:rPr lang="es-CO" dirty="0"/>
              <a:t>con</a:t>
            </a:r>
            <a:r>
              <a:rPr lang="es-CO" baseline="0" dirty="0"/>
              <a:t> 17</a:t>
            </a:r>
            <a:r>
              <a:rPr lang="es-CO" dirty="0"/>
              <a:t> años en el mercado, con oficinas</a:t>
            </a:r>
            <a:r>
              <a:rPr lang="es-CO" baseline="0" dirty="0"/>
              <a:t> propias en Medellín, Bogotá y Cali en Colombia, una oficina en Miami y con clientes y aliados en Panamá, Costa Rica México, Estados Unidos y España.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dirty="0"/>
              <a:t>Contamos</a:t>
            </a:r>
            <a:r>
              <a:rPr lang="es-CO" baseline="0" dirty="0"/>
              <a:t> con la certificación ISO 9001:2015 para nuestros procesos y servicios de Desarrollo y Aseguramiento de la calidad de software, y somos </a:t>
            </a:r>
            <a:r>
              <a:rPr lang="es-CO" baseline="0" dirty="0" err="1"/>
              <a:t>partners</a:t>
            </a:r>
            <a:r>
              <a:rPr lang="es-CO" baseline="0" dirty="0"/>
              <a:t> de empresas lideres como Microsoft, Hacknoid, </a:t>
            </a:r>
            <a:r>
              <a:rPr lang="es-CO" baseline="0" dirty="0" err="1"/>
              <a:t>Microfocus</a:t>
            </a:r>
            <a:r>
              <a:rPr lang="es-CO" baseline="0" dirty="0"/>
              <a:t>, </a:t>
            </a:r>
            <a:r>
              <a:rPr lang="es-CO" baseline="0" dirty="0" err="1"/>
              <a:t>UiPath</a:t>
            </a:r>
            <a:r>
              <a:rPr lang="es-CO" baseline="0" dirty="0"/>
              <a:t>, </a:t>
            </a:r>
            <a:r>
              <a:rPr lang="es-CO" baseline="0" dirty="0" err="1"/>
              <a:t>Rocketbot</a:t>
            </a:r>
            <a:r>
              <a:rPr lang="es-CO" baseline="0" dirty="0"/>
              <a:t>, </a:t>
            </a:r>
            <a:r>
              <a:rPr lang="es-CO" baseline="0" dirty="0" err="1"/>
              <a:t>Certiprof</a:t>
            </a:r>
            <a:r>
              <a:rPr lang="es-CO" baseline="0" dirty="0"/>
              <a:t> y </a:t>
            </a:r>
            <a:r>
              <a:rPr lang="es-CO" baseline="0" dirty="0" err="1"/>
              <a:t>ScrumStudy</a:t>
            </a:r>
            <a:r>
              <a:rPr lang="es-CO" baseline="0" dirty="0"/>
              <a:t>, además hacemos parte de una red de 42 empresas de tecnología en la ciudad de Medellín por medio de la cual trabajamos proyectos de transformación digital con empresas privadas y el sector público.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14878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dirty="0"/>
              <a:t>Somos una empresa que ofrece</a:t>
            </a:r>
            <a:r>
              <a:rPr lang="es-CO" baseline="0" dirty="0"/>
              <a:t> servicios y soluciones, </a:t>
            </a:r>
            <a:r>
              <a:rPr lang="es-CO" dirty="0"/>
              <a:t>con</a:t>
            </a:r>
            <a:r>
              <a:rPr lang="es-CO" baseline="0" dirty="0"/>
              <a:t> 17</a:t>
            </a:r>
            <a:r>
              <a:rPr lang="es-CO" dirty="0"/>
              <a:t> años en el mercado, con oficinas</a:t>
            </a:r>
            <a:r>
              <a:rPr lang="es-CO" baseline="0" dirty="0"/>
              <a:t> propias en Medellín, Bogotá y Cali en Colombia, una oficina en Miami y con clientes y aliados en Panamá, Costa Rica México, Estados Unidos y España.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dirty="0"/>
              <a:t>Contamos</a:t>
            </a:r>
            <a:r>
              <a:rPr lang="es-CO" baseline="0" dirty="0"/>
              <a:t> con la certificación ISO 9001:2015 para nuestros procesos y servicios de Desarrollo y Aseguramiento de la calidad de software, y somos </a:t>
            </a:r>
            <a:r>
              <a:rPr lang="es-CO" baseline="0" dirty="0" err="1"/>
              <a:t>partners</a:t>
            </a:r>
            <a:r>
              <a:rPr lang="es-CO" baseline="0" dirty="0"/>
              <a:t> de empresas lideres como Microsoft, Hacknoid, </a:t>
            </a:r>
            <a:r>
              <a:rPr lang="es-CO" baseline="0" dirty="0" err="1"/>
              <a:t>Microfocus</a:t>
            </a:r>
            <a:r>
              <a:rPr lang="es-CO" baseline="0" dirty="0"/>
              <a:t>, </a:t>
            </a:r>
            <a:r>
              <a:rPr lang="es-CO" baseline="0" dirty="0" err="1"/>
              <a:t>UiPath</a:t>
            </a:r>
            <a:r>
              <a:rPr lang="es-CO" baseline="0" dirty="0"/>
              <a:t>, </a:t>
            </a:r>
            <a:r>
              <a:rPr lang="es-CO" baseline="0" dirty="0" err="1"/>
              <a:t>Rocketbot</a:t>
            </a:r>
            <a:r>
              <a:rPr lang="es-CO" baseline="0" dirty="0"/>
              <a:t>, </a:t>
            </a:r>
            <a:r>
              <a:rPr lang="es-CO" baseline="0" dirty="0" err="1"/>
              <a:t>Certiprof</a:t>
            </a:r>
            <a:r>
              <a:rPr lang="es-CO" baseline="0" dirty="0"/>
              <a:t> y </a:t>
            </a:r>
            <a:r>
              <a:rPr lang="es-CO" baseline="0" dirty="0" err="1"/>
              <a:t>ScrumStudy</a:t>
            </a:r>
            <a:r>
              <a:rPr lang="es-CO" baseline="0" dirty="0"/>
              <a:t>, además hacemos parte de una red de 42 empresas de tecnología en la ciudad de Medellín por medio de la cual trabajamos proyectos de transformación digital con empresas privadas y el sector público.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1910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FF0F2-61BC-09C2-5A2B-6FFF4284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0A22574-6187-A9D1-9520-1A489B9FE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940A75B-F0B3-9743-C1D5-2EAE64FF8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QV nació de la mano del sector seguros y allí hemos crecido durante estos 17 años, hemos trabajado en diferentes ramos de seguros generales, vida, autos, salud… </a:t>
            </a:r>
          </a:p>
          <a:p>
            <a:endParaRPr lang="es-CO" dirty="0"/>
          </a:p>
          <a:p>
            <a:r>
              <a:rPr lang="es-CO" dirty="0"/>
              <a:t>Con nuestros</a:t>
            </a:r>
            <a:r>
              <a:rPr lang="es-CO" baseline="0" dirty="0"/>
              <a:t> servicios: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Desarrollo de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Automatización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Pruebas continuas y automatizadas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baseline="0" dirty="0"/>
              <a:t>Gestión inteligente de datos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baseline="0" dirty="0"/>
              <a:t>Servicios prestados: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Desarrollo de aplicativos  web y móvil (</a:t>
            </a:r>
            <a:r>
              <a:rPr lang="es-ES" sz="1200" dirty="0" err="1">
                <a:latin typeface="Lato" panose="020F0502020204030203" pitchFamily="34" charset="0"/>
                <a:cs typeface="Arial" panose="020B0604020202020204" pitchFamily="34" charset="0"/>
              </a:rPr>
              <a:t>front</a:t>
            </a: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/</a:t>
            </a:r>
            <a:r>
              <a:rPr lang="es-ES" sz="1200" dirty="0" err="1">
                <a:latin typeface="Lato" panose="020F0502020204030203" pitchFamily="34" charset="0"/>
                <a:cs typeface="Arial" panose="020B0604020202020204" pitchFamily="34" charset="0"/>
              </a:rPr>
              <a:t>backend</a:t>
            </a: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)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Automatización robótica de pruebas con RPA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Gestión inteligente de datos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Migración de plataformas </a:t>
            </a:r>
            <a:r>
              <a:rPr lang="es-CO" sz="1200" dirty="0" err="1">
                <a:latin typeface="Lato" panose="020F0502020204030203" pitchFamily="34" charset="0"/>
                <a:cs typeface="Arial" panose="020B0604020202020204" pitchFamily="34" charset="0"/>
              </a:rPr>
              <a:t>core</a:t>
            </a:r>
            <a:endParaRPr lang="es-CO" sz="12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Pruebas funcionales y no funcionales, automatización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Ingeniería de requisitos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Equipo especializado en </a:t>
            </a:r>
            <a:r>
              <a:rPr lang="es-CO" sz="1200" dirty="0" err="1">
                <a:latin typeface="Lato" panose="020F0502020204030203" pitchFamily="34" charset="0"/>
                <a:cs typeface="Arial" panose="020B0604020202020204" pitchFamily="34" charset="0"/>
              </a:rPr>
              <a:t>Devops</a:t>
            </a:r>
            <a:r>
              <a:rPr lang="es-CO" sz="1200" dirty="0">
                <a:latin typeface="Lato" panose="020F0502020204030203" pitchFamily="34" charset="0"/>
                <a:cs typeface="Arial" panose="020B0604020202020204" pitchFamily="34" charset="0"/>
              </a:rPr>
              <a:t> acompañando definiciones y adopción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Modernización de ramos vida, autos, generales</a:t>
            </a:r>
          </a:p>
          <a:p>
            <a:pPr marL="714375" indent="-446088">
              <a:spcAft>
                <a:spcPts val="1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1200" dirty="0">
                <a:latin typeface="Lato" panose="020F0502020204030203" pitchFamily="34" charset="0"/>
                <a:cs typeface="Arial" panose="020B0604020202020204" pitchFamily="34" charset="0"/>
              </a:rPr>
              <a:t>Células de trabajo metodología ágil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FDD05A-981E-EBE7-A819-CA22D5AD3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05BC-D7EA-4684-9A2F-7D867BCB35C9}" type="slidenum">
              <a:rPr lang="es-CO" smtClean="0"/>
              <a:t>14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5347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41657A44-3160-78FD-2FC4-925D9FDCE6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7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920F432-78E0-4884-9180-DB96B649D71E}"/>
              </a:ext>
            </a:extLst>
          </p:cNvPr>
          <p:cNvSpPr txBox="1"/>
          <p:nvPr userDrawn="1"/>
        </p:nvSpPr>
        <p:spPr>
          <a:xfrm>
            <a:off x="9460365" y="3543300"/>
            <a:ext cx="67702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None/>
              <a:defRPr/>
            </a:pPr>
            <a:endParaRPr lang="es-CO" sz="2400" b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s-CO" sz="2800" b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s-CO" sz="2800" b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s-CO" sz="2800" b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6E26F3-8C9B-4439-A933-946192010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" y="10006401"/>
            <a:ext cx="18324000" cy="3053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718C583-058C-48D7-BC69-8293CFDF17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512635" y="9400426"/>
            <a:ext cx="37753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kern="1200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CO" sz="1800" dirty="0">
                <a:solidFill>
                  <a:srgbClr val="44546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www.qvisiontechnologies.com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87B9B-21B5-4523-AEA6-0549487907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7" y="9552810"/>
            <a:ext cx="2345008" cy="2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33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66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982FAF2-6731-90B0-C13C-3194FD252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44444" y="558500"/>
            <a:ext cx="2467254" cy="6988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86D77A-3254-AEDC-C011-88B0699B2D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6000" y="10006401"/>
            <a:ext cx="18324000" cy="3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27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AC1F489-80A1-9732-4C1E-0229242BE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44444" y="558500"/>
            <a:ext cx="2467254" cy="6988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B677FA-1EC6-40AB-5528-D21550913A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6000" y="10006401"/>
            <a:ext cx="18324000" cy="305399"/>
          </a:xfrm>
          <a:prstGeom prst="rect">
            <a:avLst/>
          </a:prstGeom>
        </p:spPr>
      </p:pic>
      <p:sp>
        <p:nvSpPr>
          <p:cNvPr id="4" name="CuadroTexto 8">
            <a:extLst>
              <a:ext uri="{FF2B5EF4-FFF2-40B4-BE49-F238E27FC236}">
                <a16:creationId xmlns:a16="http://schemas.microsoft.com/office/drawing/2014/main" id="{9B69CC69-B41D-892F-B543-AE72886447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512635" y="9400426"/>
            <a:ext cx="37753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kern="1200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CO" sz="1800" dirty="0">
                <a:solidFill>
                  <a:srgbClr val="44546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www.qvisiontechnologies.com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82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76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AC1F489-80A1-9732-4C1E-0229242BE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44444" y="558500"/>
            <a:ext cx="2467254" cy="6988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B677FA-1EC6-40AB-5528-D21550913A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6000" y="10006401"/>
            <a:ext cx="18324000" cy="305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A29DD6-6347-5AAE-134C-270625D28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7" y="9552810"/>
            <a:ext cx="2345008" cy="2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1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76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8718C583-058C-48D7-BC69-8293CFDF17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512635" y="9400426"/>
            <a:ext cx="37753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kern="1200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CO" sz="1800" dirty="0">
                <a:solidFill>
                  <a:srgbClr val="44546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www.qvisiontechnologies.com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82FAF2-6731-90B0-C13C-3194FD252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44444" y="558500"/>
            <a:ext cx="2467254" cy="6988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86D77A-3254-AEDC-C011-88B0699B2D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6000" y="10006401"/>
            <a:ext cx="18324000" cy="305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D1C856-6184-F3C3-F043-F95236A8BF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7" y="9552810"/>
            <a:ext cx="2345008" cy="2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7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2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920F432-78E0-4884-9180-DB96B649D71E}"/>
              </a:ext>
            </a:extLst>
          </p:cNvPr>
          <p:cNvSpPr txBox="1"/>
          <p:nvPr userDrawn="1"/>
        </p:nvSpPr>
        <p:spPr>
          <a:xfrm>
            <a:off x="9460365" y="3543300"/>
            <a:ext cx="67702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None/>
              <a:defRPr/>
            </a:pPr>
            <a:endParaRPr lang="es-CO" sz="2400" b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s-CO" sz="2800" b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s-CO" sz="2800" b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s-CO" sz="2800" b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6E26F3-8C9B-4439-A933-946192010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" y="10006401"/>
            <a:ext cx="18324000" cy="3053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718C583-058C-48D7-BC69-8293CFDF17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512635" y="9400426"/>
            <a:ext cx="37753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kern="1200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CO" sz="1800" dirty="0">
                <a:solidFill>
                  <a:srgbClr val="44546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www.qvisiontechnologies.com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739139-0B6E-C64D-21E8-265E00793D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44444" y="558500"/>
            <a:ext cx="2467254" cy="698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BA3CB2-7FE7-684D-45AF-7B6C50EF79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7" y="9552810"/>
            <a:ext cx="2345008" cy="2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97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66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022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EF3AF5E-7973-45CA-B29D-486C69B058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F4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4BEAF92-E214-46AB-BF3B-B0F75D92BC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512635" y="9406235"/>
            <a:ext cx="37753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kern="12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CO" sz="180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www.qvisiontechnologies.com</a:t>
            </a:r>
            <a:endParaRPr lang="es-CO" sz="1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2A8168-AC4F-E8D9-F059-FC2D7DEAF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9746" y="558501"/>
            <a:ext cx="2467254" cy="69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0F12E-F263-7BBF-28BE-32651D6989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28" y="9566362"/>
            <a:ext cx="2345005" cy="2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0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EF3AF5E-7973-45CA-B29D-486C69B058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9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9F4F56-81E3-4128-ABE4-23E4F3B921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512635" y="9406235"/>
            <a:ext cx="37753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kern="12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CO" sz="180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www.qvisiontechnologies.com</a:t>
            </a:r>
            <a:endParaRPr lang="es-CO" sz="1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3A1106-5421-807C-616A-9FC06E69F5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9748" y="558501"/>
            <a:ext cx="2467250" cy="69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423DA-BC95-9979-F7AA-23834E12A4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28" y="9566362"/>
            <a:ext cx="2345005" cy="2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6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920F432-78E0-4884-9180-DB96B649D71E}"/>
              </a:ext>
            </a:extLst>
          </p:cNvPr>
          <p:cNvSpPr txBox="1"/>
          <p:nvPr userDrawn="1"/>
        </p:nvSpPr>
        <p:spPr>
          <a:xfrm>
            <a:off x="9460365" y="3543300"/>
            <a:ext cx="67702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None/>
              <a:defRPr/>
            </a:pPr>
            <a:endParaRPr lang="es-CO" sz="2400" b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s-CO" sz="2800" b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s-CO" sz="2800" b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s-CO" sz="2800" b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B27092-9C16-E3EE-1AF9-990C8FD567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238" y="-94500"/>
            <a:ext cx="18750474" cy="104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03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A723CF-38D5-8B9C-1A41-5F51CA3BC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" y="0"/>
            <a:ext cx="1827813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5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FC91AC1-0CA0-2BB3-CD41-2881749F7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5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5CDC044-1A31-3AC9-12C5-98A4D995E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20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5CDC044-1A31-3AC9-12C5-98A4D995E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5CDC044-1A31-3AC9-12C5-98A4D995E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246A7D2-D9FA-0521-9B0F-0C01D12074B0}"/>
              </a:ext>
            </a:extLst>
          </p:cNvPr>
          <p:cNvSpPr/>
          <p:nvPr userDrawn="1"/>
        </p:nvSpPr>
        <p:spPr>
          <a:xfrm>
            <a:off x="15038962" y="9221821"/>
            <a:ext cx="3093395" cy="894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318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5CDC044-1A31-3AC9-12C5-98A4D995E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246A7D2-D9FA-0521-9B0F-0C01D12074B0}"/>
              </a:ext>
            </a:extLst>
          </p:cNvPr>
          <p:cNvSpPr/>
          <p:nvPr userDrawn="1"/>
        </p:nvSpPr>
        <p:spPr>
          <a:xfrm>
            <a:off x="15038962" y="252919"/>
            <a:ext cx="3093395" cy="1128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975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5CD10B9-92F6-1E81-7C0F-8C134D6340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3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0FD597A-D69E-DF77-B962-A1E520D36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4912C38-3216-BEF2-3BA9-1A41CFF90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1168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77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B6A71F6-E082-3A85-5F70-168FC19740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9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08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A93A84-FB5B-BC99-DC27-69C74989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B4B94D-D734-077D-AB76-6ECF58A93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91740E-8B30-EFC2-04EB-7829391FB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9C409-FF31-452E-9C9A-20D6E290CE15}" type="datetimeFigureOut">
              <a:rPr lang="es-CO" smtClean="0"/>
              <a:t>8/07/2024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B19A13-9C46-637C-CE43-AE35BF1A6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544E4-6C3B-BA3F-2712-82BA4E91B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72D3F-0269-478C-81CC-C6D72162047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27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3390900"/>
            <a:ext cx="990600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Arial" panose="020B0604020202020204" pitchFamily="34" charset="0"/>
              </a:rPr>
              <a:t>Requerimiento </a:t>
            </a:r>
            <a:r>
              <a:rPr kumimoji="0" lang="es-E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Arial" panose="020B0604020202020204" pitchFamily="34" charset="0"/>
              </a:rPr>
              <a:t>iTop</a:t>
            </a:r>
            <a:r>
              <a:rPr kumimoji="0" lang="es-E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Arial" panose="020B0604020202020204" pitchFamily="34" charset="0"/>
              </a:rPr>
              <a:t> R-000893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Arial"/>
              </a:rPr>
              <a:t>Kickoff</a:t>
            </a:r>
            <a:endParaRPr kumimoji="0" lang="es-E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Lato"/>
              <a:cs typeface="Arial"/>
            </a:endParaRPr>
          </a:p>
          <a:p>
            <a:r>
              <a:rPr lang="es-ES" sz="4800" b="1" i="1" dirty="0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Equipo </a:t>
            </a:r>
            <a:r>
              <a:rPr lang="es-ES" sz="4800" b="1" i="1" dirty="0" err="1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odoo</a:t>
            </a:r>
            <a:endParaRPr lang="es-ES" sz="4800" b="1" i="1" dirty="0">
              <a:solidFill>
                <a:schemeClr val="bg1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46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 flipV="1">
            <a:off x="3688202" y="2219702"/>
            <a:ext cx="1326163" cy="13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itle 40">
            <a:extLst>
              <a:ext uri="{FF2B5EF4-FFF2-40B4-BE49-F238E27FC236}">
                <a16:creationId xmlns:a16="http://schemas.microsoft.com/office/drawing/2014/main" id="{FA39593F-B379-998D-A991-A9A1E2DD3A63}"/>
              </a:ext>
            </a:extLst>
          </p:cNvPr>
          <p:cNvSpPr txBox="1">
            <a:spLocks/>
          </p:cNvSpPr>
          <p:nvPr userDrawn="1"/>
        </p:nvSpPr>
        <p:spPr>
          <a:xfrm>
            <a:off x="990600" y="2667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800" b="1" dirty="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Alcance</a:t>
            </a:r>
          </a:p>
        </p:txBody>
      </p:sp>
      <p:grpSp>
        <p:nvGrpSpPr>
          <p:cNvPr id="3" name="Google Shape;1452;p42">
            <a:extLst>
              <a:ext uri="{FF2B5EF4-FFF2-40B4-BE49-F238E27FC236}">
                <a16:creationId xmlns:a16="http://schemas.microsoft.com/office/drawing/2014/main" id="{6EA57A1B-C807-8321-B064-F97921030FB7}"/>
              </a:ext>
            </a:extLst>
          </p:cNvPr>
          <p:cNvGrpSpPr/>
          <p:nvPr/>
        </p:nvGrpSpPr>
        <p:grpSpPr>
          <a:xfrm>
            <a:off x="2700292" y="3258259"/>
            <a:ext cx="3301981" cy="3923706"/>
            <a:chOff x="8095060" y="5664590"/>
            <a:chExt cx="497404" cy="594388"/>
          </a:xfrm>
        </p:grpSpPr>
        <p:grpSp>
          <p:nvGrpSpPr>
            <p:cNvPr id="5" name="Google Shape;1453;p42">
              <a:extLst>
                <a:ext uri="{FF2B5EF4-FFF2-40B4-BE49-F238E27FC236}">
                  <a16:creationId xmlns:a16="http://schemas.microsoft.com/office/drawing/2014/main" id="{25550680-0C84-9E58-38C0-E434C067B0C5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9" name="Google Shape;1454;p42">
                <a:extLst>
                  <a:ext uri="{FF2B5EF4-FFF2-40B4-BE49-F238E27FC236}">
                    <a16:creationId xmlns:a16="http://schemas.microsoft.com/office/drawing/2014/main" id="{903D9CFA-D7A7-A093-B756-498617657DB3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FAB160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55;p42">
                <a:extLst>
                  <a:ext uri="{FF2B5EF4-FFF2-40B4-BE49-F238E27FC236}">
                    <a16:creationId xmlns:a16="http://schemas.microsoft.com/office/drawing/2014/main" id="{87282026-5DEB-860E-897C-802596A12878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901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56;p42">
                <a:extLst>
                  <a:ext uri="{FF2B5EF4-FFF2-40B4-BE49-F238E27FC236}">
                    <a16:creationId xmlns:a16="http://schemas.microsoft.com/office/drawing/2014/main" id="{7ED05E75-1438-7C16-18F3-048967D4900B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8901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1457;p42">
              <a:extLst>
                <a:ext uri="{FF2B5EF4-FFF2-40B4-BE49-F238E27FC236}">
                  <a16:creationId xmlns:a16="http://schemas.microsoft.com/office/drawing/2014/main" id="{0A242D8E-C91E-B4FC-1E3C-BA69FD05A788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" name="Google Shape;1458;p42">
                <a:extLst>
                  <a:ext uri="{FF2B5EF4-FFF2-40B4-BE49-F238E27FC236}">
                    <a16:creationId xmlns:a16="http://schemas.microsoft.com/office/drawing/2014/main" id="{95DD8980-C5DB-6F84-2D6E-FBD9BBE0222D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59;p42">
                <a:extLst>
                  <a:ext uri="{FF2B5EF4-FFF2-40B4-BE49-F238E27FC236}">
                    <a16:creationId xmlns:a16="http://schemas.microsoft.com/office/drawing/2014/main" id="{64E19799-81F6-4BAD-2376-75A0628771BB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60;p42">
                <a:extLst>
                  <a:ext uri="{FF2B5EF4-FFF2-40B4-BE49-F238E27FC236}">
                    <a16:creationId xmlns:a16="http://schemas.microsoft.com/office/drawing/2014/main" id="{B794C36F-27A4-2D7D-10EA-9D7F915C1894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461;p42">
              <a:extLst>
                <a:ext uri="{FF2B5EF4-FFF2-40B4-BE49-F238E27FC236}">
                  <a16:creationId xmlns:a16="http://schemas.microsoft.com/office/drawing/2014/main" id="{D08F1EE8-44B6-CD59-7CA4-585BCA6E0F86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" name="Google Shape;1462;p42">
                <a:extLst>
                  <a:ext uri="{FF2B5EF4-FFF2-40B4-BE49-F238E27FC236}">
                    <a16:creationId xmlns:a16="http://schemas.microsoft.com/office/drawing/2014/main" id="{FF676E80-2AC4-8B86-D398-135473884546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63;p42">
                <a:extLst>
                  <a:ext uri="{FF2B5EF4-FFF2-40B4-BE49-F238E27FC236}">
                    <a16:creationId xmlns:a16="http://schemas.microsoft.com/office/drawing/2014/main" id="{260A0ECF-E741-107A-42AC-E472AA79E0A7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464;p42">
                <a:extLst>
                  <a:ext uri="{FF2B5EF4-FFF2-40B4-BE49-F238E27FC236}">
                    <a16:creationId xmlns:a16="http://schemas.microsoft.com/office/drawing/2014/main" id="{745BF161-68B6-F9BC-0476-9E56D4BDE9D9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1465;p42">
              <a:extLst>
                <a:ext uri="{FF2B5EF4-FFF2-40B4-BE49-F238E27FC236}">
                  <a16:creationId xmlns:a16="http://schemas.microsoft.com/office/drawing/2014/main" id="{A39C2801-B533-3DDA-B71C-2829B06DF962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3"/>
              <a:chOff x="8095060" y="5664590"/>
              <a:chExt cx="497404" cy="290163"/>
            </a:xfrm>
          </p:grpSpPr>
          <p:sp>
            <p:nvSpPr>
              <p:cNvPr id="10" name="Google Shape;1466;p42">
                <a:extLst>
                  <a:ext uri="{FF2B5EF4-FFF2-40B4-BE49-F238E27FC236}">
                    <a16:creationId xmlns:a16="http://schemas.microsoft.com/office/drawing/2014/main" id="{188973AC-AC70-214E-E6B0-C47429242E5C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467;p42">
                <a:extLst>
                  <a:ext uri="{FF2B5EF4-FFF2-40B4-BE49-F238E27FC236}">
                    <a16:creationId xmlns:a16="http://schemas.microsoft.com/office/drawing/2014/main" id="{FB1E4D2D-6090-E649-A39E-562BFAEF372B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468;p42">
                <a:extLst>
                  <a:ext uri="{FF2B5EF4-FFF2-40B4-BE49-F238E27FC236}">
                    <a16:creationId xmlns:a16="http://schemas.microsoft.com/office/drawing/2014/main" id="{6B88C627-5068-5129-E051-CAD45653AC38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E6EE299-C4CB-FB51-D086-43E0F19E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32373"/>
            <a:ext cx="11520000" cy="52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 flipV="1">
            <a:off x="3688202" y="2219702"/>
            <a:ext cx="1326163" cy="13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itle 40">
            <a:extLst>
              <a:ext uri="{FF2B5EF4-FFF2-40B4-BE49-F238E27FC236}">
                <a16:creationId xmlns:a16="http://schemas.microsoft.com/office/drawing/2014/main" id="{FA39593F-B379-998D-A991-A9A1E2DD3A63}"/>
              </a:ext>
            </a:extLst>
          </p:cNvPr>
          <p:cNvSpPr txBox="1">
            <a:spLocks/>
          </p:cNvSpPr>
          <p:nvPr userDrawn="1"/>
        </p:nvSpPr>
        <p:spPr>
          <a:xfrm>
            <a:off x="990600" y="2667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800" b="1" dirty="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Alcance</a:t>
            </a:r>
          </a:p>
        </p:txBody>
      </p:sp>
      <p:grpSp>
        <p:nvGrpSpPr>
          <p:cNvPr id="3" name="Google Shape;1452;p42">
            <a:extLst>
              <a:ext uri="{FF2B5EF4-FFF2-40B4-BE49-F238E27FC236}">
                <a16:creationId xmlns:a16="http://schemas.microsoft.com/office/drawing/2014/main" id="{6EA57A1B-C807-8321-B064-F97921030FB7}"/>
              </a:ext>
            </a:extLst>
          </p:cNvPr>
          <p:cNvGrpSpPr/>
          <p:nvPr/>
        </p:nvGrpSpPr>
        <p:grpSpPr>
          <a:xfrm>
            <a:off x="2700292" y="3258259"/>
            <a:ext cx="3301981" cy="3923706"/>
            <a:chOff x="8095060" y="5664590"/>
            <a:chExt cx="497404" cy="594388"/>
          </a:xfrm>
        </p:grpSpPr>
        <p:grpSp>
          <p:nvGrpSpPr>
            <p:cNvPr id="5" name="Google Shape;1453;p42">
              <a:extLst>
                <a:ext uri="{FF2B5EF4-FFF2-40B4-BE49-F238E27FC236}">
                  <a16:creationId xmlns:a16="http://schemas.microsoft.com/office/drawing/2014/main" id="{25550680-0C84-9E58-38C0-E434C067B0C5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9" name="Google Shape;1454;p42">
                <a:extLst>
                  <a:ext uri="{FF2B5EF4-FFF2-40B4-BE49-F238E27FC236}">
                    <a16:creationId xmlns:a16="http://schemas.microsoft.com/office/drawing/2014/main" id="{903D9CFA-D7A7-A093-B756-498617657DB3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FAB160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55;p42">
                <a:extLst>
                  <a:ext uri="{FF2B5EF4-FFF2-40B4-BE49-F238E27FC236}">
                    <a16:creationId xmlns:a16="http://schemas.microsoft.com/office/drawing/2014/main" id="{87282026-5DEB-860E-897C-802596A12878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901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56;p42">
                <a:extLst>
                  <a:ext uri="{FF2B5EF4-FFF2-40B4-BE49-F238E27FC236}">
                    <a16:creationId xmlns:a16="http://schemas.microsoft.com/office/drawing/2014/main" id="{7ED05E75-1438-7C16-18F3-048967D4900B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8901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1457;p42">
              <a:extLst>
                <a:ext uri="{FF2B5EF4-FFF2-40B4-BE49-F238E27FC236}">
                  <a16:creationId xmlns:a16="http://schemas.microsoft.com/office/drawing/2014/main" id="{0A242D8E-C91E-B4FC-1E3C-BA69FD05A788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" name="Google Shape;1458;p42">
                <a:extLst>
                  <a:ext uri="{FF2B5EF4-FFF2-40B4-BE49-F238E27FC236}">
                    <a16:creationId xmlns:a16="http://schemas.microsoft.com/office/drawing/2014/main" id="{95DD8980-C5DB-6F84-2D6E-FBD9BBE0222D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59;p42">
                <a:extLst>
                  <a:ext uri="{FF2B5EF4-FFF2-40B4-BE49-F238E27FC236}">
                    <a16:creationId xmlns:a16="http://schemas.microsoft.com/office/drawing/2014/main" id="{64E19799-81F6-4BAD-2376-75A0628771BB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60;p42">
                <a:extLst>
                  <a:ext uri="{FF2B5EF4-FFF2-40B4-BE49-F238E27FC236}">
                    <a16:creationId xmlns:a16="http://schemas.microsoft.com/office/drawing/2014/main" id="{B794C36F-27A4-2D7D-10EA-9D7F915C1894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461;p42">
              <a:extLst>
                <a:ext uri="{FF2B5EF4-FFF2-40B4-BE49-F238E27FC236}">
                  <a16:creationId xmlns:a16="http://schemas.microsoft.com/office/drawing/2014/main" id="{D08F1EE8-44B6-CD59-7CA4-585BCA6E0F86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" name="Google Shape;1462;p42">
                <a:extLst>
                  <a:ext uri="{FF2B5EF4-FFF2-40B4-BE49-F238E27FC236}">
                    <a16:creationId xmlns:a16="http://schemas.microsoft.com/office/drawing/2014/main" id="{FF676E80-2AC4-8B86-D398-135473884546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63;p42">
                <a:extLst>
                  <a:ext uri="{FF2B5EF4-FFF2-40B4-BE49-F238E27FC236}">
                    <a16:creationId xmlns:a16="http://schemas.microsoft.com/office/drawing/2014/main" id="{260A0ECF-E741-107A-42AC-E472AA79E0A7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464;p42">
                <a:extLst>
                  <a:ext uri="{FF2B5EF4-FFF2-40B4-BE49-F238E27FC236}">
                    <a16:creationId xmlns:a16="http://schemas.microsoft.com/office/drawing/2014/main" id="{745BF161-68B6-F9BC-0476-9E56D4BDE9D9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1465;p42">
              <a:extLst>
                <a:ext uri="{FF2B5EF4-FFF2-40B4-BE49-F238E27FC236}">
                  <a16:creationId xmlns:a16="http://schemas.microsoft.com/office/drawing/2014/main" id="{A39C2801-B533-3DDA-B71C-2829B06DF962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3"/>
              <a:chOff x="8095060" y="5664590"/>
              <a:chExt cx="497404" cy="290163"/>
            </a:xfrm>
          </p:grpSpPr>
          <p:sp>
            <p:nvSpPr>
              <p:cNvPr id="10" name="Google Shape;1466;p42">
                <a:extLst>
                  <a:ext uri="{FF2B5EF4-FFF2-40B4-BE49-F238E27FC236}">
                    <a16:creationId xmlns:a16="http://schemas.microsoft.com/office/drawing/2014/main" id="{188973AC-AC70-214E-E6B0-C47429242E5C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467;p42">
                <a:extLst>
                  <a:ext uri="{FF2B5EF4-FFF2-40B4-BE49-F238E27FC236}">
                    <a16:creationId xmlns:a16="http://schemas.microsoft.com/office/drawing/2014/main" id="{FB1E4D2D-6090-E649-A39E-562BFAEF372B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468;p42">
                <a:extLst>
                  <a:ext uri="{FF2B5EF4-FFF2-40B4-BE49-F238E27FC236}">
                    <a16:creationId xmlns:a16="http://schemas.microsoft.com/office/drawing/2014/main" id="{6B88C627-5068-5129-E051-CAD45653AC38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7298D655-B72C-B4BB-C27B-E9459128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600" y="2219702"/>
            <a:ext cx="11520000" cy="57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9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0">
            <a:extLst>
              <a:ext uri="{FF2B5EF4-FFF2-40B4-BE49-F238E27FC236}">
                <a16:creationId xmlns:a16="http://schemas.microsoft.com/office/drawing/2014/main" id="{60B31EBB-B361-E7C4-5E02-99B05D3E59D3}"/>
              </a:ext>
            </a:extLst>
          </p:cNvPr>
          <p:cNvSpPr txBox="1">
            <a:spLocks/>
          </p:cNvSpPr>
          <p:nvPr userDrawn="1"/>
        </p:nvSpPr>
        <p:spPr>
          <a:xfrm>
            <a:off x="457200" y="7239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</a:t>
            </a:r>
            <a:r>
              <a:rPr lang="en-US" sz="2800" b="1" dirty="0" err="1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Incluido</a:t>
            </a:r>
            <a:r>
              <a:rPr lang="en-US" sz="2800" b="1" dirty="0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</a:t>
            </a:r>
            <a:r>
              <a:rPr lang="en-US" sz="2800" b="1" dirty="0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Alcance</a:t>
            </a:r>
            <a:endParaRPr lang="en-US" sz="2800" b="1" dirty="0">
              <a:solidFill>
                <a:srgbClr val="0055A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A3C67C-9ED6-1C4E-AE1B-BADB107B8F59}"/>
              </a:ext>
            </a:extLst>
          </p:cNvPr>
          <p:cNvSpPr txBox="1"/>
          <p:nvPr/>
        </p:nvSpPr>
        <p:spPr>
          <a:xfrm>
            <a:off x="8536164" y="2588623"/>
            <a:ext cx="8915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buFontTx/>
              <a:buChar char="-"/>
            </a:pP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se garantiza la automatización de la restricción en la calificación de acuerdo a los compromisos previos pues depende del resultado del </a:t>
            </a:r>
            <a:r>
              <a:rPr lang="es-E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spike</a:t>
            </a: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indent="-457200">
              <a:buFontTx/>
              <a:buChar char="-"/>
            </a:pPr>
            <a:endParaRPr lang="es-E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indent="-457200">
              <a:buFontTx/>
              <a:buChar char="-"/>
            </a:pP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se garantiza mensaje de validación al guardar por cambios en la tabla de compromisos porque interrumpe todo el proceso de guardado del registro.  </a:t>
            </a:r>
          </a:p>
          <a:p>
            <a:pPr indent="-457200">
              <a:buFontTx/>
              <a:buChar char="-"/>
            </a:pPr>
            <a:endParaRPr lang="es-E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indent="-457200">
              <a:buFontTx/>
              <a:buChar char="-"/>
            </a:pP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Modificaciones funcionales por fuera de las HU presentadas 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924D4F8-FE7E-49AA-01D6-C8DAE7367744}"/>
              </a:ext>
            </a:extLst>
          </p:cNvPr>
          <p:cNvGrpSpPr/>
          <p:nvPr/>
        </p:nvGrpSpPr>
        <p:grpSpPr>
          <a:xfrm>
            <a:off x="2566378" y="3190107"/>
            <a:ext cx="3415322" cy="4490898"/>
            <a:chOff x="2590802" y="2588623"/>
            <a:chExt cx="3415322" cy="4490898"/>
          </a:xfrm>
        </p:grpSpPr>
        <p:grpSp>
          <p:nvGrpSpPr>
            <p:cNvPr id="3" name="Google Shape;4296;p58">
              <a:extLst>
                <a:ext uri="{FF2B5EF4-FFF2-40B4-BE49-F238E27FC236}">
                  <a16:creationId xmlns:a16="http://schemas.microsoft.com/office/drawing/2014/main" id="{E9559F4F-50BD-E53A-4512-6BF2A7D400D6}"/>
                </a:ext>
              </a:extLst>
            </p:cNvPr>
            <p:cNvGrpSpPr/>
            <p:nvPr/>
          </p:nvGrpSpPr>
          <p:grpSpPr>
            <a:xfrm>
              <a:off x="2590802" y="2588623"/>
              <a:ext cx="3415322" cy="4490898"/>
              <a:chOff x="1333682" y="3344330"/>
              <a:chExt cx="271214" cy="383088"/>
            </a:xfrm>
            <a:solidFill>
              <a:srgbClr val="1F497D"/>
            </a:solidFill>
          </p:grpSpPr>
          <p:sp>
            <p:nvSpPr>
              <p:cNvPr id="4" name="Google Shape;4297;p58">
                <a:extLst>
                  <a:ext uri="{FF2B5EF4-FFF2-40B4-BE49-F238E27FC236}">
                    <a16:creationId xmlns:a16="http://schemas.microsoft.com/office/drawing/2014/main" id="{CC780A9F-D885-E5C3-0346-D9A1DE846562}"/>
                  </a:ext>
                </a:extLst>
              </p:cNvPr>
              <p:cNvSpPr/>
              <p:nvPr/>
            </p:nvSpPr>
            <p:spPr>
              <a:xfrm>
                <a:off x="1334065" y="3377332"/>
                <a:ext cx="270831" cy="350086"/>
              </a:xfrm>
              <a:custGeom>
                <a:avLst/>
                <a:gdLst/>
                <a:ahLst/>
                <a:cxnLst/>
                <a:rect l="l" t="t" r="r" b="b"/>
                <a:pathLst>
                  <a:path w="8502" h="10990" extrusionOk="0">
                    <a:moveTo>
                      <a:pt x="6502" y="0"/>
                    </a:moveTo>
                    <a:cubicBezTo>
                      <a:pt x="6406" y="0"/>
                      <a:pt x="6323" y="84"/>
                      <a:pt x="6323" y="191"/>
                    </a:cubicBezTo>
                    <a:cubicBezTo>
                      <a:pt x="6323" y="286"/>
                      <a:pt x="6406" y="369"/>
                      <a:pt x="6502" y="369"/>
                    </a:cubicBezTo>
                    <a:lnTo>
                      <a:pt x="7276" y="369"/>
                    </a:lnTo>
                    <a:cubicBezTo>
                      <a:pt x="7383" y="369"/>
                      <a:pt x="7454" y="441"/>
                      <a:pt x="7454" y="548"/>
                    </a:cubicBezTo>
                    <a:lnTo>
                      <a:pt x="7454" y="9490"/>
                    </a:lnTo>
                    <a:cubicBezTo>
                      <a:pt x="7454" y="9597"/>
                      <a:pt x="7383" y="9668"/>
                      <a:pt x="7276" y="9668"/>
                    </a:cubicBezTo>
                    <a:lnTo>
                      <a:pt x="537" y="9668"/>
                    </a:lnTo>
                    <a:cubicBezTo>
                      <a:pt x="429" y="9668"/>
                      <a:pt x="358" y="9597"/>
                      <a:pt x="358" y="9490"/>
                    </a:cubicBezTo>
                    <a:lnTo>
                      <a:pt x="358" y="8775"/>
                    </a:lnTo>
                    <a:cubicBezTo>
                      <a:pt x="358" y="8668"/>
                      <a:pt x="287" y="8597"/>
                      <a:pt x="179" y="8597"/>
                    </a:cubicBezTo>
                    <a:cubicBezTo>
                      <a:pt x="72" y="8597"/>
                      <a:pt x="1" y="8668"/>
                      <a:pt x="1" y="8775"/>
                    </a:cubicBezTo>
                    <a:lnTo>
                      <a:pt x="1" y="9490"/>
                    </a:lnTo>
                    <a:cubicBezTo>
                      <a:pt x="1" y="9787"/>
                      <a:pt x="239" y="10013"/>
                      <a:pt x="525" y="10013"/>
                    </a:cubicBezTo>
                    <a:lnTo>
                      <a:pt x="703" y="10013"/>
                    </a:lnTo>
                    <a:lnTo>
                      <a:pt x="703" y="10466"/>
                    </a:lnTo>
                    <a:cubicBezTo>
                      <a:pt x="703" y="10763"/>
                      <a:pt x="941" y="10990"/>
                      <a:pt x="1227" y="10990"/>
                    </a:cubicBezTo>
                    <a:lnTo>
                      <a:pt x="7966" y="10990"/>
                    </a:lnTo>
                    <a:cubicBezTo>
                      <a:pt x="8264" y="10990"/>
                      <a:pt x="8490" y="10752"/>
                      <a:pt x="8490" y="10466"/>
                    </a:cubicBezTo>
                    <a:lnTo>
                      <a:pt x="8490" y="10252"/>
                    </a:lnTo>
                    <a:cubicBezTo>
                      <a:pt x="8490" y="10144"/>
                      <a:pt x="8407" y="10073"/>
                      <a:pt x="8311" y="10073"/>
                    </a:cubicBezTo>
                    <a:cubicBezTo>
                      <a:pt x="8204" y="10073"/>
                      <a:pt x="8133" y="10144"/>
                      <a:pt x="8133" y="10252"/>
                    </a:cubicBezTo>
                    <a:lnTo>
                      <a:pt x="8133" y="10466"/>
                    </a:lnTo>
                    <a:cubicBezTo>
                      <a:pt x="8133" y="10573"/>
                      <a:pt x="8049" y="10644"/>
                      <a:pt x="7954" y="10644"/>
                    </a:cubicBezTo>
                    <a:lnTo>
                      <a:pt x="1203" y="10644"/>
                    </a:lnTo>
                    <a:cubicBezTo>
                      <a:pt x="1108" y="10644"/>
                      <a:pt x="1025" y="10573"/>
                      <a:pt x="1025" y="10466"/>
                    </a:cubicBezTo>
                    <a:lnTo>
                      <a:pt x="1025" y="10013"/>
                    </a:lnTo>
                    <a:lnTo>
                      <a:pt x="7264" y="10013"/>
                    </a:lnTo>
                    <a:cubicBezTo>
                      <a:pt x="7561" y="10013"/>
                      <a:pt x="7788" y="9775"/>
                      <a:pt x="7788" y="9490"/>
                    </a:cubicBezTo>
                    <a:lnTo>
                      <a:pt x="7788" y="1358"/>
                    </a:lnTo>
                    <a:lnTo>
                      <a:pt x="7966" y="1358"/>
                    </a:lnTo>
                    <a:cubicBezTo>
                      <a:pt x="8061" y="1358"/>
                      <a:pt x="8145" y="1441"/>
                      <a:pt x="8145" y="1536"/>
                    </a:cubicBezTo>
                    <a:lnTo>
                      <a:pt x="8145" y="9501"/>
                    </a:lnTo>
                    <a:cubicBezTo>
                      <a:pt x="8145" y="9573"/>
                      <a:pt x="8228" y="9656"/>
                      <a:pt x="8323" y="9656"/>
                    </a:cubicBezTo>
                    <a:cubicBezTo>
                      <a:pt x="8430" y="9656"/>
                      <a:pt x="8502" y="9573"/>
                      <a:pt x="8502" y="9478"/>
                    </a:cubicBezTo>
                    <a:lnTo>
                      <a:pt x="8502" y="1512"/>
                    </a:lnTo>
                    <a:cubicBezTo>
                      <a:pt x="8502" y="1215"/>
                      <a:pt x="8264" y="988"/>
                      <a:pt x="7978" y="988"/>
                    </a:cubicBezTo>
                    <a:lnTo>
                      <a:pt x="7799" y="988"/>
                    </a:lnTo>
                    <a:lnTo>
                      <a:pt x="7799" y="524"/>
                    </a:lnTo>
                    <a:cubicBezTo>
                      <a:pt x="7799" y="226"/>
                      <a:pt x="7561" y="0"/>
                      <a:pt x="72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5" name="Google Shape;4298;p58">
                <a:extLst>
                  <a:ext uri="{FF2B5EF4-FFF2-40B4-BE49-F238E27FC236}">
                    <a16:creationId xmlns:a16="http://schemas.microsoft.com/office/drawing/2014/main" id="{6288FE87-ED62-3AB2-BF3D-EAC20F5C2AE1}"/>
                  </a:ext>
                </a:extLst>
              </p:cNvPr>
              <p:cNvSpPr/>
              <p:nvPr/>
            </p:nvSpPr>
            <p:spPr>
              <a:xfrm>
                <a:off x="1333682" y="3344330"/>
                <a:ext cx="189697" cy="292461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9181" extrusionOk="0">
                    <a:moveTo>
                      <a:pt x="2430" y="370"/>
                    </a:moveTo>
                    <a:cubicBezTo>
                      <a:pt x="2489" y="370"/>
                      <a:pt x="2549" y="429"/>
                      <a:pt x="2549" y="489"/>
                    </a:cubicBezTo>
                    <a:lnTo>
                      <a:pt x="2549" y="727"/>
                    </a:lnTo>
                    <a:lnTo>
                      <a:pt x="1858" y="727"/>
                    </a:lnTo>
                    <a:lnTo>
                      <a:pt x="1858" y="489"/>
                    </a:lnTo>
                    <a:cubicBezTo>
                      <a:pt x="1858" y="429"/>
                      <a:pt x="1918" y="370"/>
                      <a:pt x="1977" y="370"/>
                    </a:cubicBezTo>
                    <a:close/>
                    <a:moveTo>
                      <a:pt x="3037" y="1072"/>
                    </a:moveTo>
                    <a:cubicBezTo>
                      <a:pt x="3120" y="1072"/>
                      <a:pt x="3216" y="1143"/>
                      <a:pt x="3216" y="1251"/>
                    </a:cubicBezTo>
                    <a:lnTo>
                      <a:pt x="3216" y="1953"/>
                    </a:lnTo>
                    <a:lnTo>
                      <a:pt x="1215" y="1953"/>
                    </a:lnTo>
                    <a:lnTo>
                      <a:pt x="1215" y="1251"/>
                    </a:lnTo>
                    <a:cubicBezTo>
                      <a:pt x="1203" y="1167"/>
                      <a:pt x="1299" y="1072"/>
                      <a:pt x="1382" y="1072"/>
                    </a:cubicBezTo>
                    <a:close/>
                    <a:moveTo>
                      <a:pt x="1977" y="0"/>
                    </a:moveTo>
                    <a:cubicBezTo>
                      <a:pt x="1727" y="0"/>
                      <a:pt x="1501" y="203"/>
                      <a:pt x="1501" y="477"/>
                    </a:cubicBezTo>
                    <a:lnTo>
                      <a:pt x="1501" y="715"/>
                    </a:lnTo>
                    <a:lnTo>
                      <a:pt x="1370" y="715"/>
                    </a:lnTo>
                    <a:cubicBezTo>
                      <a:pt x="1156" y="715"/>
                      <a:pt x="977" y="834"/>
                      <a:pt x="894" y="1012"/>
                    </a:cubicBezTo>
                    <a:lnTo>
                      <a:pt x="525" y="1012"/>
                    </a:lnTo>
                    <a:cubicBezTo>
                      <a:pt x="227" y="1012"/>
                      <a:pt x="1" y="1251"/>
                      <a:pt x="1" y="1536"/>
                    </a:cubicBezTo>
                    <a:lnTo>
                      <a:pt x="1" y="8990"/>
                    </a:lnTo>
                    <a:cubicBezTo>
                      <a:pt x="13" y="9109"/>
                      <a:pt x="84" y="9180"/>
                      <a:pt x="191" y="9180"/>
                    </a:cubicBezTo>
                    <a:cubicBezTo>
                      <a:pt x="299" y="9180"/>
                      <a:pt x="370" y="9109"/>
                      <a:pt x="370" y="9002"/>
                    </a:cubicBezTo>
                    <a:lnTo>
                      <a:pt x="370" y="1548"/>
                    </a:lnTo>
                    <a:cubicBezTo>
                      <a:pt x="370" y="1441"/>
                      <a:pt x="441" y="1370"/>
                      <a:pt x="549" y="1370"/>
                    </a:cubicBezTo>
                    <a:lnTo>
                      <a:pt x="858" y="1370"/>
                    </a:lnTo>
                    <a:lnTo>
                      <a:pt x="858" y="1965"/>
                    </a:lnTo>
                    <a:cubicBezTo>
                      <a:pt x="858" y="2144"/>
                      <a:pt x="1013" y="2310"/>
                      <a:pt x="1203" y="2310"/>
                    </a:cubicBezTo>
                    <a:lnTo>
                      <a:pt x="3228" y="2310"/>
                    </a:lnTo>
                    <a:cubicBezTo>
                      <a:pt x="3406" y="2310"/>
                      <a:pt x="3573" y="2155"/>
                      <a:pt x="3573" y="1965"/>
                    </a:cubicBezTo>
                    <a:lnTo>
                      <a:pt x="3573" y="1370"/>
                    </a:lnTo>
                    <a:lnTo>
                      <a:pt x="5775" y="1370"/>
                    </a:lnTo>
                    <a:cubicBezTo>
                      <a:pt x="5883" y="1370"/>
                      <a:pt x="5954" y="1298"/>
                      <a:pt x="5954" y="1191"/>
                    </a:cubicBezTo>
                    <a:cubicBezTo>
                      <a:pt x="5954" y="1084"/>
                      <a:pt x="5883" y="1012"/>
                      <a:pt x="5775" y="1012"/>
                    </a:cubicBezTo>
                    <a:lnTo>
                      <a:pt x="3513" y="1012"/>
                    </a:lnTo>
                    <a:cubicBezTo>
                      <a:pt x="3418" y="834"/>
                      <a:pt x="3239" y="715"/>
                      <a:pt x="3037" y="715"/>
                    </a:cubicBezTo>
                    <a:lnTo>
                      <a:pt x="2906" y="715"/>
                    </a:lnTo>
                    <a:lnTo>
                      <a:pt x="2906" y="477"/>
                    </a:lnTo>
                    <a:cubicBezTo>
                      <a:pt x="2906" y="227"/>
                      <a:pt x="2692" y="0"/>
                      <a:pt x="24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7" name="Google Shape;4299;p58">
                <a:extLst>
                  <a:ext uri="{FF2B5EF4-FFF2-40B4-BE49-F238E27FC236}">
                    <a16:creationId xmlns:a16="http://schemas.microsoft.com/office/drawing/2014/main" id="{671B694A-8014-B075-0612-BC75E1701C54}"/>
                  </a:ext>
                </a:extLst>
              </p:cNvPr>
              <p:cNvSpPr/>
              <p:nvPr/>
            </p:nvSpPr>
            <p:spPr>
              <a:xfrm>
                <a:off x="1444060" y="3469488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72"/>
                      <a:pt x="3084" y="0"/>
                      <a:pt x="2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8" name="Google Shape;4300;p58">
                <a:extLst>
                  <a:ext uri="{FF2B5EF4-FFF2-40B4-BE49-F238E27FC236}">
                    <a16:creationId xmlns:a16="http://schemas.microsoft.com/office/drawing/2014/main" id="{B353073A-3B42-5E1C-D5F8-F6474A4BC0C4}"/>
                  </a:ext>
                </a:extLst>
              </p:cNvPr>
              <p:cNvSpPr/>
              <p:nvPr/>
            </p:nvSpPr>
            <p:spPr>
              <a:xfrm>
                <a:off x="1444060" y="3493762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72"/>
                      <a:pt x="3084" y="0"/>
                      <a:pt x="2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9" name="Google Shape;4301;p58">
                <a:extLst>
                  <a:ext uri="{FF2B5EF4-FFF2-40B4-BE49-F238E27FC236}">
                    <a16:creationId xmlns:a16="http://schemas.microsoft.com/office/drawing/2014/main" id="{DCB05DAA-3F82-AB75-EFF3-71077C0D865E}"/>
                  </a:ext>
                </a:extLst>
              </p:cNvPr>
              <p:cNvSpPr/>
              <p:nvPr/>
            </p:nvSpPr>
            <p:spPr>
              <a:xfrm>
                <a:off x="1444060" y="3541927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84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84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0" name="Google Shape;4302;p58">
                <a:extLst>
                  <a:ext uri="{FF2B5EF4-FFF2-40B4-BE49-F238E27FC236}">
                    <a16:creationId xmlns:a16="http://schemas.microsoft.com/office/drawing/2014/main" id="{4176C28C-771F-7DFB-89D5-18C7829812D2}"/>
                  </a:ext>
                </a:extLst>
              </p:cNvPr>
              <p:cNvSpPr/>
              <p:nvPr/>
            </p:nvSpPr>
            <p:spPr>
              <a:xfrm>
                <a:off x="1444060" y="3565818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1" name="Google Shape;4303;p58">
                <a:extLst>
                  <a:ext uri="{FF2B5EF4-FFF2-40B4-BE49-F238E27FC236}">
                    <a16:creationId xmlns:a16="http://schemas.microsoft.com/office/drawing/2014/main" id="{0420AE55-4D37-DED6-88B1-9A089DC0C55B}"/>
                  </a:ext>
                </a:extLst>
              </p:cNvPr>
              <p:cNvSpPr/>
              <p:nvPr/>
            </p:nvSpPr>
            <p:spPr>
              <a:xfrm>
                <a:off x="1444060" y="3614747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4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74"/>
                      <a:pt x="3168" y="179"/>
                    </a:cubicBezTo>
                    <a:cubicBezTo>
                      <a:pt x="3168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2" name="Google Shape;4304;p58">
                <a:extLst>
                  <a:ext uri="{FF2B5EF4-FFF2-40B4-BE49-F238E27FC236}">
                    <a16:creationId xmlns:a16="http://schemas.microsoft.com/office/drawing/2014/main" id="{0F400F5E-E780-A0DD-F301-D05A2FCF6ED1}"/>
                  </a:ext>
                </a:extLst>
              </p:cNvPr>
              <p:cNvSpPr/>
              <p:nvPr/>
            </p:nvSpPr>
            <p:spPr>
              <a:xfrm>
                <a:off x="1444060" y="3638256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7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7"/>
                      <a:pt x="3168" y="179"/>
                    </a:cubicBezTo>
                    <a:cubicBezTo>
                      <a:pt x="3168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6DB0FFE3-A046-04F2-C7E5-74000FEA4DC1}"/>
                </a:ext>
              </a:extLst>
            </p:cNvPr>
            <p:cNvGrpSpPr/>
            <p:nvPr/>
          </p:nvGrpSpPr>
          <p:grpSpPr>
            <a:xfrm rot="3019488">
              <a:off x="2851805" y="3914217"/>
              <a:ext cx="748825" cy="777300"/>
              <a:chOff x="7775938" y="4261419"/>
              <a:chExt cx="748825" cy="777300"/>
            </a:xfrm>
          </p:grpSpPr>
          <p:sp>
            <p:nvSpPr>
              <p:cNvPr id="14" name="Google Shape;4170;p58">
                <a:extLst>
                  <a:ext uri="{FF2B5EF4-FFF2-40B4-BE49-F238E27FC236}">
                    <a16:creationId xmlns:a16="http://schemas.microsoft.com/office/drawing/2014/main" id="{889286F1-E4E9-01E7-E615-61BF686839A7}"/>
                  </a:ext>
                </a:extLst>
              </p:cNvPr>
              <p:cNvSpPr/>
              <p:nvPr/>
            </p:nvSpPr>
            <p:spPr>
              <a:xfrm>
                <a:off x="7848600" y="4326657"/>
                <a:ext cx="611689" cy="5783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108" extrusionOk="0">
                    <a:moveTo>
                      <a:pt x="1060" y="0"/>
                    </a:moveTo>
                    <a:cubicBezTo>
                      <a:pt x="953" y="0"/>
                      <a:pt x="882" y="71"/>
                      <a:pt x="882" y="179"/>
                    </a:cubicBezTo>
                    <a:lnTo>
                      <a:pt x="882" y="881"/>
                    </a:lnTo>
                    <a:lnTo>
                      <a:pt x="179" y="881"/>
                    </a:lnTo>
                    <a:cubicBezTo>
                      <a:pt x="84" y="881"/>
                      <a:pt x="0" y="953"/>
                      <a:pt x="0" y="1060"/>
                    </a:cubicBezTo>
                    <a:cubicBezTo>
                      <a:pt x="0" y="1143"/>
                      <a:pt x="84" y="1238"/>
                      <a:pt x="179" y="1238"/>
                    </a:cubicBezTo>
                    <a:lnTo>
                      <a:pt x="882" y="1238"/>
                    </a:lnTo>
                    <a:lnTo>
                      <a:pt x="882" y="1941"/>
                    </a:lnTo>
                    <a:cubicBezTo>
                      <a:pt x="882" y="2024"/>
                      <a:pt x="953" y="2107"/>
                      <a:pt x="1060" y="2107"/>
                    </a:cubicBezTo>
                    <a:cubicBezTo>
                      <a:pt x="1155" y="2107"/>
                      <a:pt x="1239" y="2036"/>
                      <a:pt x="1239" y="1941"/>
                    </a:cubicBezTo>
                    <a:lnTo>
                      <a:pt x="1239" y="1238"/>
                    </a:lnTo>
                    <a:lnTo>
                      <a:pt x="1941" y="1238"/>
                    </a:lnTo>
                    <a:cubicBezTo>
                      <a:pt x="2048" y="1238"/>
                      <a:pt x="2120" y="1167"/>
                      <a:pt x="2120" y="1060"/>
                    </a:cubicBezTo>
                    <a:cubicBezTo>
                      <a:pt x="2120" y="953"/>
                      <a:pt x="2036" y="881"/>
                      <a:pt x="1941" y="881"/>
                    </a:cubicBezTo>
                    <a:lnTo>
                      <a:pt x="1239" y="881"/>
                    </a:lnTo>
                    <a:lnTo>
                      <a:pt x="1239" y="179"/>
                    </a:lnTo>
                    <a:cubicBezTo>
                      <a:pt x="1239" y="95"/>
                      <a:pt x="1167" y="0"/>
                      <a:pt x="1060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5" name="Google Shape;4171;p58">
                <a:extLst>
                  <a:ext uri="{FF2B5EF4-FFF2-40B4-BE49-F238E27FC236}">
                    <a16:creationId xmlns:a16="http://schemas.microsoft.com/office/drawing/2014/main" id="{15E14C3F-A9D8-5251-6456-2BD2F5B16009}"/>
                  </a:ext>
                </a:extLst>
              </p:cNvPr>
              <p:cNvSpPr/>
              <p:nvPr/>
            </p:nvSpPr>
            <p:spPr>
              <a:xfrm>
                <a:off x="7775938" y="4261419"/>
                <a:ext cx="748825" cy="77730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132" extrusionOk="0">
                    <a:moveTo>
                      <a:pt x="2072" y="357"/>
                    </a:moveTo>
                    <a:cubicBezTo>
                      <a:pt x="3013" y="357"/>
                      <a:pt x="3799" y="1131"/>
                      <a:pt x="3799" y="2084"/>
                    </a:cubicBezTo>
                    <a:cubicBezTo>
                      <a:pt x="3799" y="3024"/>
                      <a:pt x="3025" y="3798"/>
                      <a:pt x="2072" y="3798"/>
                    </a:cubicBezTo>
                    <a:cubicBezTo>
                      <a:pt x="1120" y="3798"/>
                      <a:pt x="370" y="3024"/>
                      <a:pt x="370" y="2084"/>
                    </a:cubicBezTo>
                    <a:cubicBezTo>
                      <a:pt x="370" y="1131"/>
                      <a:pt x="1143" y="357"/>
                      <a:pt x="2072" y="357"/>
                    </a:cubicBezTo>
                    <a:close/>
                    <a:moveTo>
                      <a:pt x="2072" y="0"/>
                    </a:moveTo>
                    <a:cubicBezTo>
                      <a:pt x="929" y="0"/>
                      <a:pt x="0" y="917"/>
                      <a:pt x="0" y="2072"/>
                    </a:cubicBezTo>
                    <a:cubicBezTo>
                      <a:pt x="0" y="3215"/>
                      <a:pt x="929" y="4132"/>
                      <a:pt x="2072" y="4132"/>
                    </a:cubicBezTo>
                    <a:cubicBezTo>
                      <a:pt x="3227" y="4132"/>
                      <a:pt x="4144" y="3215"/>
                      <a:pt x="4144" y="2072"/>
                    </a:cubicBezTo>
                    <a:cubicBezTo>
                      <a:pt x="4144" y="917"/>
                      <a:pt x="3227" y="0"/>
                      <a:pt x="2072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A6AD1A18-9D49-D7CA-6986-E194D71A142A}"/>
                </a:ext>
              </a:extLst>
            </p:cNvPr>
            <p:cNvGrpSpPr/>
            <p:nvPr/>
          </p:nvGrpSpPr>
          <p:grpSpPr>
            <a:xfrm rot="3019488">
              <a:off x="2830761" y="4751946"/>
              <a:ext cx="748825" cy="777300"/>
              <a:chOff x="7775938" y="4261419"/>
              <a:chExt cx="748825" cy="777300"/>
            </a:xfrm>
          </p:grpSpPr>
          <p:sp>
            <p:nvSpPr>
              <p:cNvPr id="17" name="Google Shape;4170;p58">
                <a:extLst>
                  <a:ext uri="{FF2B5EF4-FFF2-40B4-BE49-F238E27FC236}">
                    <a16:creationId xmlns:a16="http://schemas.microsoft.com/office/drawing/2014/main" id="{DFCB8E96-9064-3A36-9992-3296C9D0E6B4}"/>
                  </a:ext>
                </a:extLst>
              </p:cNvPr>
              <p:cNvSpPr/>
              <p:nvPr/>
            </p:nvSpPr>
            <p:spPr>
              <a:xfrm>
                <a:off x="7848600" y="4326657"/>
                <a:ext cx="611689" cy="5783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108" extrusionOk="0">
                    <a:moveTo>
                      <a:pt x="1060" y="0"/>
                    </a:moveTo>
                    <a:cubicBezTo>
                      <a:pt x="953" y="0"/>
                      <a:pt x="882" y="71"/>
                      <a:pt x="882" y="179"/>
                    </a:cubicBezTo>
                    <a:lnTo>
                      <a:pt x="882" y="881"/>
                    </a:lnTo>
                    <a:lnTo>
                      <a:pt x="179" y="881"/>
                    </a:lnTo>
                    <a:cubicBezTo>
                      <a:pt x="84" y="881"/>
                      <a:pt x="0" y="953"/>
                      <a:pt x="0" y="1060"/>
                    </a:cubicBezTo>
                    <a:cubicBezTo>
                      <a:pt x="0" y="1143"/>
                      <a:pt x="84" y="1238"/>
                      <a:pt x="179" y="1238"/>
                    </a:cubicBezTo>
                    <a:lnTo>
                      <a:pt x="882" y="1238"/>
                    </a:lnTo>
                    <a:lnTo>
                      <a:pt x="882" y="1941"/>
                    </a:lnTo>
                    <a:cubicBezTo>
                      <a:pt x="882" y="2024"/>
                      <a:pt x="953" y="2107"/>
                      <a:pt x="1060" y="2107"/>
                    </a:cubicBezTo>
                    <a:cubicBezTo>
                      <a:pt x="1155" y="2107"/>
                      <a:pt x="1239" y="2036"/>
                      <a:pt x="1239" y="1941"/>
                    </a:cubicBezTo>
                    <a:lnTo>
                      <a:pt x="1239" y="1238"/>
                    </a:lnTo>
                    <a:lnTo>
                      <a:pt x="1941" y="1238"/>
                    </a:lnTo>
                    <a:cubicBezTo>
                      <a:pt x="2048" y="1238"/>
                      <a:pt x="2120" y="1167"/>
                      <a:pt x="2120" y="1060"/>
                    </a:cubicBezTo>
                    <a:cubicBezTo>
                      <a:pt x="2120" y="953"/>
                      <a:pt x="2036" y="881"/>
                      <a:pt x="1941" y="881"/>
                    </a:cubicBezTo>
                    <a:lnTo>
                      <a:pt x="1239" y="881"/>
                    </a:lnTo>
                    <a:lnTo>
                      <a:pt x="1239" y="179"/>
                    </a:lnTo>
                    <a:cubicBezTo>
                      <a:pt x="1239" y="95"/>
                      <a:pt x="1167" y="0"/>
                      <a:pt x="1060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8" name="Google Shape;4171;p58">
                <a:extLst>
                  <a:ext uri="{FF2B5EF4-FFF2-40B4-BE49-F238E27FC236}">
                    <a16:creationId xmlns:a16="http://schemas.microsoft.com/office/drawing/2014/main" id="{5BD74B66-2173-77E3-F074-94C02F861FCF}"/>
                  </a:ext>
                </a:extLst>
              </p:cNvPr>
              <p:cNvSpPr/>
              <p:nvPr/>
            </p:nvSpPr>
            <p:spPr>
              <a:xfrm>
                <a:off x="7775938" y="4261419"/>
                <a:ext cx="748825" cy="77730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132" extrusionOk="0">
                    <a:moveTo>
                      <a:pt x="2072" y="357"/>
                    </a:moveTo>
                    <a:cubicBezTo>
                      <a:pt x="3013" y="357"/>
                      <a:pt x="3799" y="1131"/>
                      <a:pt x="3799" y="2084"/>
                    </a:cubicBezTo>
                    <a:cubicBezTo>
                      <a:pt x="3799" y="3024"/>
                      <a:pt x="3025" y="3798"/>
                      <a:pt x="2072" y="3798"/>
                    </a:cubicBezTo>
                    <a:cubicBezTo>
                      <a:pt x="1120" y="3798"/>
                      <a:pt x="370" y="3024"/>
                      <a:pt x="370" y="2084"/>
                    </a:cubicBezTo>
                    <a:cubicBezTo>
                      <a:pt x="370" y="1131"/>
                      <a:pt x="1143" y="357"/>
                      <a:pt x="2072" y="357"/>
                    </a:cubicBezTo>
                    <a:close/>
                    <a:moveTo>
                      <a:pt x="2072" y="0"/>
                    </a:moveTo>
                    <a:cubicBezTo>
                      <a:pt x="929" y="0"/>
                      <a:pt x="0" y="917"/>
                      <a:pt x="0" y="2072"/>
                    </a:cubicBezTo>
                    <a:cubicBezTo>
                      <a:pt x="0" y="3215"/>
                      <a:pt x="929" y="4132"/>
                      <a:pt x="2072" y="4132"/>
                    </a:cubicBezTo>
                    <a:cubicBezTo>
                      <a:pt x="3227" y="4132"/>
                      <a:pt x="4144" y="3215"/>
                      <a:pt x="4144" y="2072"/>
                    </a:cubicBezTo>
                    <a:cubicBezTo>
                      <a:pt x="4144" y="917"/>
                      <a:pt x="3227" y="0"/>
                      <a:pt x="2072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8FB2EE23-D739-5F80-0724-785D2F084CDE}"/>
                </a:ext>
              </a:extLst>
            </p:cNvPr>
            <p:cNvGrpSpPr/>
            <p:nvPr/>
          </p:nvGrpSpPr>
          <p:grpSpPr>
            <a:xfrm rot="3019488">
              <a:off x="2830761" y="5590146"/>
              <a:ext cx="748825" cy="777300"/>
              <a:chOff x="7775938" y="4261419"/>
              <a:chExt cx="748825" cy="777300"/>
            </a:xfrm>
          </p:grpSpPr>
          <p:sp>
            <p:nvSpPr>
              <p:cNvPr id="20" name="Google Shape;4170;p58">
                <a:extLst>
                  <a:ext uri="{FF2B5EF4-FFF2-40B4-BE49-F238E27FC236}">
                    <a16:creationId xmlns:a16="http://schemas.microsoft.com/office/drawing/2014/main" id="{10B28844-716C-DC1E-015D-E9D91DC284C8}"/>
                  </a:ext>
                </a:extLst>
              </p:cNvPr>
              <p:cNvSpPr/>
              <p:nvPr/>
            </p:nvSpPr>
            <p:spPr>
              <a:xfrm>
                <a:off x="7848600" y="4326657"/>
                <a:ext cx="611689" cy="5783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108" extrusionOk="0">
                    <a:moveTo>
                      <a:pt x="1060" y="0"/>
                    </a:moveTo>
                    <a:cubicBezTo>
                      <a:pt x="953" y="0"/>
                      <a:pt x="882" y="71"/>
                      <a:pt x="882" y="179"/>
                    </a:cubicBezTo>
                    <a:lnTo>
                      <a:pt x="882" y="881"/>
                    </a:lnTo>
                    <a:lnTo>
                      <a:pt x="179" y="881"/>
                    </a:lnTo>
                    <a:cubicBezTo>
                      <a:pt x="84" y="881"/>
                      <a:pt x="0" y="953"/>
                      <a:pt x="0" y="1060"/>
                    </a:cubicBezTo>
                    <a:cubicBezTo>
                      <a:pt x="0" y="1143"/>
                      <a:pt x="84" y="1238"/>
                      <a:pt x="179" y="1238"/>
                    </a:cubicBezTo>
                    <a:lnTo>
                      <a:pt x="882" y="1238"/>
                    </a:lnTo>
                    <a:lnTo>
                      <a:pt x="882" y="1941"/>
                    </a:lnTo>
                    <a:cubicBezTo>
                      <a:pt x="882" y="2024"/>
                      <a:pt x="953" y="2107"/>
                      <a:pt x="1060" y="2107"/>
                    </a:cubicBezTo>
                    <a:cubicBezTo>
                      <a:pt x="1155" y="2107"/>
                      <a:pt x="1239" y="2036"/>
                      <a:pt x="1239" y="1941"/>
                    </a:cubicBezTo>
                    <a:lnTo>
                      <a:pt x="1239" y="1238"/>
                    </a:lnTo>
                    <a:lnTo>
                      <a:pt x="1941" y="1238"/>
                    </a:lnTo>
                    <a:cubicBezTo>
                      <a:pt x="2048" y="1238"/>
                      <a:pt x="2120" y="1167"/>
                      <a:pt x="2120" y="1060"/>
                    </a:cubicBezTo>
                    <a:cubicBezTo>
                      <a:pt x="2120" y="953"/>
                      <a:pt x="2036" y="881"/>
                      <a:pt x="1941" y="881"/>
                    </a:cubicBezTo>
                    <a:lnTo>
                      <a:pt x="1239" y="881"/>
                    </a:lnTo>
                    <a:lnTo>
                      <a:pt x="1239" y="179"/>
                    </a:lnTo>
                    <a:cubicBezTo>
                      <a:pt x="1239" y="95"/>
                      <a:pt x="1167" y="0"/>
                      <a:pt x="1060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21" name="Google Shape;4171;p58">
                <a:extLst>
                  <a:ext uri="{FF2B5EF4-FFF2-40B4-BE49-F238E27FC236}">
                    <a16:creationId xmlns:a16="http://schemas.microsoft.com/office/drawing/2014/main" id="{DFBDE92E-54C9-9409-5ADA-07571906CD64}"/>
                  </a:ext>
                </a:extLst>
              </p:cNvPr>
              <p:cNvSpPr/>
              <p:nvPr/>
            </p:nvSpPr>
            <p:spPr>
              <a:xfrm>
                <a:off x="7775938" y="4261419"/>
                <a:ext cx="748825" cy="77730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132" extrusionOk="0">
                    <a:moveTo>
                      <a:pt x="2072" y="357"/>
                    </a:moveTo>
                    <a:cubicBezTo>
                      <a:pt x="3013" y="357"/>
                      <a:pt x="3799" y="1131"/>
                      <a:pt x="3799" y="2084"/>
                    </a:cubicBezTo>
                    <a:cubicBezTo>
                      <a:pt x="3799" y="3024"/>
                      <a:pt x="3025" y="3798"/>
                      <a:pt x="2072" y="3798"/>
                    </a:cubicBezTo>
                    <a:cubicBezTo>
                      <a:pt x="1120" y="3798"/>
                      <a:pt x="370" y="3024"/>
                      <a:pt x="370" y="2084"/>
                    </a:cubicBezTo>
                    <a:cubicBezTo>
                      <a:pt x="370" y="1131"/>
                      <a:pt x="1143" y="357"/>
                      <a:pt x="2072" y="357"/>
                    </a:cubicBezTo>
                    <a:close/>
                    <a:moveTo>
                      <a:pt x="2072" y="0"/>
                    </a:moveTo>
                    <a:cubicBezTo>
                      <a:pt x="929" y="0"/>
                      <a:pt x="0" y="917"/>
                      <a:pt x="0" y="2072"/>
                    </a:cubicBezTo>
                    <a:cubicBezTo>
                      <a:pt x="0" y="3215"/>
                      <a:pt x="929" y="4132"/>
                      <a:pt x="2072" y="4132"/>
                    </a:cubicBezTo>
                    <a:cubicBezTo>
                      <a:pt x="3227" y="4132"/>
                      <a:pt x="4144" y="3215"/>
                      <a:pt x="4144" y="2072"/>
                    </a:cubicBezTo>
                    <a:cubicBezTo>
                      <a:pt x="4144" y="917"/>
                      <a:pt x="3227" y="0"/>
                      <a:pt x="2072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81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0">
            <a:extLst>
              <a:ext uri="{FF2B5EF4-FFF2-40B4-BE49-F238E27FC236}">
                <a16:creationId xmlns:a16="http://schemas.microsoft.com/office/drawing/2014/main" id="{60B31EBB-B361-E7C4-5E02-99B05D3E59D3}"/>
              </a:ext>
            </a:extLst>
          </p:cNvPr>
          <p:cNvSpPr txBox="1">
            <a:spLocks/>
          </p:cNvSpPr>
          <p:nvPr userDrawn="1"/>
        </p:nvSpPr>
        <p:spPr>
          <a:xfrm>
            <a:off x="457200" y="7239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Supuestos</a:t>
            </a:r>
            <a:endParaRPr lang="en-US" sz="2800" b="1" dirty="0">
              <a:solidFill>
                <a:srgbClr val="0055A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A3C67C-9ED6-1C4E-AE1B-BADB107B8F59}"/>
              </a:ext>
            </a:extLst>
          </p:cNvPr>
          <p:cNvSpPr txBox="1"/>
          <p:nvPr/>
        </p:nvSpPr>
        <p:spPr>
          <a:xfrm>
            <a:off x="8536164" y="2588623"/>
            <a:ext cx="8915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buFontTx/>
              <a:buChar char="-"/>
            </a:pP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People entregará la dimensión en la cual se quiere agregar la nota informativa o la automatización de la máxima calificación en base a compromisos previos.</a:t>
            </a:r>
          </a:p>
          <a:p>
            <a:pPr indent="-457200">
              <a:buFontTx/>
              <a:buChar char="-"/>
            </a:pPr>
            <a:endParaRPr lang="es-E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indent="-457200">
              <a:buFontTx/>
              <a:buChar char="-"/>
            </a:pP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 compromisos previos serán visualizados cuando se inicie la evaluación. La activación, eliminación o edición son responsabilidad del evaluador y el sistema no retomará los valores iniciales a menos que se descarten los cambios.</a:t>
            </a:r>
          </a:p>
          <a:p>
            <a:pPr indent="-457200">
              <a:buFontTx/>
              <a:buChar char="-"/>
            </a:pPr>
            <a:endParaRPr lang="es-E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s-E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indent="-457200">
              <a:buFontTx/>
              <a:buChar char="-"/>
            </a:pPr>
            <a:endParaRPr lang="es-E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924D4F8-FE7E-49AA-01D6-C8DAE7367744}"/>
              </a:ext>
            </a:extLst>
          </p:cNvPr>
          <p:cNvGrpSpPr/>
          <p:nvPr/>
        </p:nvGrpSpPr>
        <p:grpSpPr>
          <a:xfrm>
            <a:off x="2566378" y="3190107"/>
            <a:ext cx="3415322" cy="4490898"/>
            <a:chOff x="2590802" y="2588623"/>
            <a:chExt cx="3415322" cy="4490898"/>
          </a:xfrm>
        </p:grpSpPr>
        <p:grpSp>
          <p:nvGrpSpPr>
            <p:cNvPr id="3" name="Google Shape;4296;p58">
              <a:extLst>
                <a:ext uri="{FF2B5EF4-FFF2-40B4-BE49-F238E27FC236}">
                  <a16:creationId xmlns:a16="http://schemas.microsoft.com/office/drawing/2014/main" id="{E9559F4F-50BD-E53A-4512-6BF2A7D400D6}"/>
                </a:ext>
              </a:extLst>
            </p:cNvPr>
            <p:cNvGrpSpPr/>
            <p:nvPr/>
          </p:nvGrpSpPr>
          <p:grpSpPr>
            <a:xfrm>
              <a:off x="2590802" y="2588623"/>
              <a:ext cx="3415322" cy="4490898"/>
              <a:chOff x="1333682" y="3344330"/>
              <a:chExt cx="271214" cy="383088"/>
            </a:xfrm>
            <a:solidFill>
              <a:srgbClr val="1F497D"/>
            </a:solidFill>
          </p:grpSpPr>
          <p:sp>
            <p:nvSpPr>
              <p:cNvPr id="4" name="Google Shape;4297;p58">
                <a:extLst>
                  <a:ext uri="{FF2B5EF4-FFF2-40B4-BE49-F238E27FC236}">
                    <a16:creationId xmlns:a16="http://schemas.microsoft.com/office/drawing/2014/main" id="{CC780A9F-D885-E5C3-0346-D9A1DE846562}"/>
                  </a:ext>
                </a:extLst>
              </p:cNvPr>
              <p:cNvSpPr/>
              <p:nvPr/>
            </p:nvSpPr>
            <p:spPr>
              <a:xfrm>
                <a:off x="1334065" y="3377332"/>
                <a:ext cx="270831" cy="350086"/>
              </a:xfrm>
              <a:custGeom>
                <a:avLst/>
                <a:gdLst/>
                <a:ahLst/>
                <a:cxnLst/>
                <a:rect l="l" t="t" r="r" b="b"/>
                <a:pathLst>
                  <a:path w="8502" h="10990" extrusionOk="0">
                    <a:moveTo>
                      <a:pt x="6502" y="0"/>
                    </a:moveTo>
                    <a:cubicBezTo>
                      <a:pt x="6406" y="0"/>
                      <a:pt x="6323" y="84"/>
                      <a:pt x="6323" y="191"/>
                    </a:cubicBezTo>
                    <a:cubicBezTo>
                      <a:pt x="6323" y="286"/>
                      <a:pt x="6406" y="369"/>
                      <a:pt x="6502" y="369"/>
                    </a:cubicBezTo>
                    <a:lnTo>
                      <a:pt x="7276" y="369"/>
                    </a:lnTo>
                    <a:cubicBezTo>
                      <a:pt x="7383" y="369"/>
                      <a:pt x="7454" y="441"/>
                      <a:pt x="7454" y="548"/>
                    </a:cubicBezTo>
                    <a:lnTo>
                      <a:pt x="7454" y="9490"/>
                    </a:lnTo>
                    <a:cubicBezTo>
                      <a:pt x="7454" y="9597"/>
                      <a:pt x="7383" y="9668"/>
                      <a:pt x="7276" y="9668"/>
                    </a:cubicBezTo>
                    <a:lnTo>
                      <a:pt x="537" y="9668"/>
                    </a:lnTo>
                    <a:cubicBezTo>
                      <a:pt x="429" y="9668"/>
                      <a:pt x="358" y="9597"/>
                      <a:pt x="358" y="9490"/>
                    </a:cubicBezTo>
                    <a:lnTo>
                      <a:pt x="358" y="8775"/>
                    </a:lnTo>
                    <a:cubicBezTo>
                      <a:pt x="358" y="8668"/>
                      <a:pt x="287" y="8597"/>
                      <a:pt x="179" y="8597"/>
                    </a:cubicBezTo>
                    <a:cubicBezTo>
                      <a:pt x="72" y="8597"/>
                      <a:pt x="1" y="8668"/>
                      <a:pt x="1" y="8775"/>
                    </a:cubicBezTo>
                    <a:lnTo>
                      <a:pt x="1" y="9490"/>
                    </a:lnTo>
                    <a:cubicBezTo>
                      <a:pt x="1" y="9787"/>
                      <a:pt x="239" y="10013"/>
                      <a:pt x="525" y="10013"/>
                    </a:cubicBezTo>
                    <a:lnTo>
                      <a:pt x="703" y="10013"/>
                    </a:lnTo>
                    <a:lnTo>
                      <a:pt x="703" y="10466"/>
                    </a:lnTo>
                    <a:cubicBezTo>
                      <a:pt x="703" y="10763"/>
                      <a:pt x="941" y="10990"/>
                      <a:pt x="1227" y="10990"/>
                    </a:cubicBezTo>
                    <a:lnTo>
                      <a:pt x="7966" y="10990"/>
                    </a:lnTo>
                    <a:cubicBezTo>
                      <a:pt x="8264" y="10990"/>
                      <a:pt x="8490" y="10752"/>
                      <a:pt x="8490" y="10466"/>
                    </a:cubicBezTo>
                    <a:lnTo>
                      <a:pt x="8490" y="10252"/>
                    </a:lnTo>
                    <a:cubicBezTo>
                      <a:pt x="8490" y="10144"/>
                      <a:pt x="8407" y="10073"/>
                      <a:pt x="8311" y="10073"/>
                    </a:cubicBezTo>
                    <a:cubicBezTo>
                      <a:pt x="8204" y="10073"/>
                      <a:pt x="8133" y="10144"/>
                      <a:pt x="8133" y="10252"/>
                    </a:cubicBezTo>
                    <a:lnTo>
                      <a:pt x="8133" y="10466"/>
                    </a:lnTo>
                    <a:cubicBezTo>
                      <a:pt x="8133" y="10573"/>
                      <a:pt x="8049" y="10644"/>
                      <a:pt x="7954" y="10644"/>
                    </a:cubicBezTo>
                    <a:lnTo>
                      <a:pt x="1203" y="10644"/>
                    </a:lnTo>
                    <a:cubicBezTo>
                      <a:pt x="1108" y="10644"/>
                      <a:pt x="1025" y="10573"/>
                      <a:pt x="1025" y="10466"/>
                    </a:cubicBezTo>
                    <a:lnTo>
                      <a:pt x="1025" y="10013"/>
                    </a:lnTo>
                    <a:lnTo>
                      <a:pt x="7264" y="10013"/>
                    </a:lnTo>
                    <a:cubicBezTo>
                      <a:pt x="7561" y="10013"/>
                      <a:pt x="7788" y="9775"/>
                      <a:pt x="7788" y="9490"/>
                    </a:cubicBezTo>
                    <a:lnTo>
                      <a:pt x="7788" y="1358"/>
                    </a:lnTo>
                    <a:lnTo>
                      <a:pt x="7966" y="1358"/>
                    </a:lnTo>
                    <a:cubicBezTo>
                      <a:pt x="8061" y="1358"/>
                      <a:pt x="8145" y="1441"/>
                      <a:pt x="8145" y="1536"/>
                    </a:cubicBezTo>
                    <a:lnTo>
                      <a:pt x="8145" y="9501"/>
                    </a:lnTo>
                    <a:cubicBezTo>
                      <a:pt x="8145" y="9573"/>
                      <a:pt x="8228" y="9656"/>
                      <a:pt x="8323" y="9656"/>
                    </a:cubicBezTo>
                    <a:cubicBezTo>
                      <a:pt x="8430" y="9656"/>
                      <a:pt x="8502" y="9573"/>
                      <a:pt x="8502" y="9478"/>
                    </a:cubicBezTo>
                    <a:lnTo>
                      <a:pt x="8502" y="1512"/>
                    </a:lnTo>
                    <a:cubicBezTo>
                      <a:pt x="8502" y="1215"/>
                      <a:pt x="8264" y="988"/>
                      <a:pt x="7978" y="988"/>
                    </a:cubicBezTo>
                    <a:lnTo>
                      <a:pt x="7799" y="988"/>
                    </a:lnTo>
                    <a:lnTo>
                      <a:pt x="7799" y="524"/>
                    </a:lnTo>
                    <a:cubicBezTo>
                      <a:pt x="7799" y="226"/>
                      <a:pt x="7561" y="0"/>
                      <a:pt x="72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5" name="Google Shape;4298;p58">
                <a:extLst>
                  <a:ext uri="{FF2B5EF4-FFF2-40B4-BE49-F238E27FC236}">
                    <a16:creationId xmlns:a16="http://schemas.microsoft.com/office/drawing/2014/main" id="{6288FE87-ED62-3AB2-BF3D-EAC20F5C2AE1}"/>
                  </a:ext>
                </a:extLst>
              </p:cNvPr>
              <p:cNvSpPr/>
              <p:nvPr/>
            </p:nvSpPr>
            <p:spPr>
              <a:xfrm>
                <a:off x="1333682" y="3344330"/>
                <a:ext cx="189697" cy="292461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9181" extrusionOk="0">
                    <a:moveTo>
                      <a:pt x="2430" y="370"/>
                    </a:moveTo>
                    <a:cubicBezTo>
                      <a:pt x="2489" y="370"/>
                      <a:pt x="2549" y="429"/>
                      <a:pt x="2549" y="489"/>
                    </a:cubicBezTo>
                    <a:lnTo>
                      <a:pt x="2549" y="727"/>
                    </a:lnTo>
                    <a:lnTo>
                      <a:pt x="1858" y="727"/>
                    </a:lnTo>
                    <a:lnTo>
                      <a:pt x="1858" y="489"/>
                    </a:lnTo>
                    <a:cubicBezTo>
                      <a:pt x="1858" y="429"/>
                      <a:pt x="1918" y="370"/>
                      <a:pt x="1977" y="370"/>
                    </a:cubicBezTo>
                    <a:close/>
                    <a:moveTo>
                      <a:pt x="3037" y="1072"/>
                    </a:moveTo>
                    <a:cubicBezTo>
                      <a:pt x="3120" y="1072"/>
                      <a:pt x="3216" y="1143"/>
                      <a:pt x="3216" y="1251"/>
                    </a:cubicBezTo>
                    <a:lnTo>
                      <a:pt x="3216" y="1953"/>
                    </a:lnTo>
                    <a:lnTo>
                      <a:pt x="1215" y="1953"/>
                    </a:lnTo>
                    <a:lnTo>
                      <a:pt x="1215" y="1251"/>
                    </a:lnTo>
                    <a:cubicBezTo>
                      <a:pt x="1203" y="1167"/>
                      <a:pt x="1299" y="1072"/>
                      <a:pt x="1382" y="1072"/>
                    </a:cubicBezTo>
                    <a:close/>
                    <a:moveTo>
                      <a:pt x="1977" y="0"/>
                    </a:moveTo>
                    <a:cubicBezTo>
                      <a:pt x="1727" y="0"/>
                      <a:pt x="1501" y="203"/>
                      <a:pt x="1501" y="477"/>
                    </a:cubicBezTo>
                    <a:lnTo>
                      <a:pt x="1501" y="715"/>
                    </a:lnTo>
                    <a:lnTo>
                      <a:pt x="1370" y="715"/>
                    </a:lnTo>
                    <a:cubicBezTo>
                      <a:pt x="1156" y="715"/>
                      <a:pt x="977" y="834"/>
                      <a:pt x="894" y="1012"/>
                    </a:cubicBezTo>
                    <a:lnTo>
                      <a:pt x="525" y="1012"/>
                    </a:lnTo>
                    <a:cubicBezTo>
                      <a:pt x="227" y="1012"/>
                      <a:pt x="1" y="1251"/>
                      <a:pt x="1" y="1536"/>
                    </a:cubicBezTo>
                    <a:lnTo>
                      <a:pt x="1" y="8990"/>
                    </a:lnTo>
                    <a:cubicBezTo>
                      <a:pt x="13" y="9109"/>
                      <a:pt x="84" y="9180"/>
                      <a:pt x="191" y="9180"/>
                    </a:cubicBezTo>
                    <a:cubicBezTo>
                      <a:pt x="299" y="9180"/>
                      <a:pt x="370" y="9109"/>
                      <a:pt x="370" y="9002"/>
                    </a:cubicBezTo>
                    <a:lnTo>
                      <a:pt x="370" y="1548"/>
                    </a:lnTo>
                    <a:cubicBezTo>
                      <a:pt x="370" y="1441"/>
                      <a:pt x="441" y="1370"/>
                      <a:pt x="549" y="1370"/>
                    </a:cubicBezTo>
                    <a:lnTo>
                      <a:pt x="858" y="1370"/>
                    </a:lnTo>
                    <a:lnTo>
                      <a:pt x="858" y="1965"/>
                    </a:lnTo>
                    <a:cubicBezTo>
                      <a:pt x="858" y="2144"/>
                      <a:pt x="1013" y="2310"/>
                      <a:pt x="1203" y="2310"/>
                    </a:cubicBezTo>
                    <a:lnTo>
                      <a:pt x="3228" y="2310"/>
                    </a:lnTo>
                    <a:cubicBezTo>
                      <a:pt x="3406" y="2310"/>
                      <a:pt x="3573" y="2155"/>
                      <a:pt x="3573" y="1965"/>
                    </a:cubicBezTo>
                    <a:lnTo>
                      <a:pt x="3573" y="1370"/>
                    </a:lnTo>
                    <a:lnTo>
                      <a:pt x="5775" y="1370"/>
                    </a:lnTo>
                    <a:cubicBezTo>
                      <a:pt x="5883" y="1370"/>
                      <a:pt x="5954" y="1298"/>
                      <a:pt x="5954" y="1191"/>
                    </a:cubicBezTo>
                    <a:cubicBezTo>
                      <a:pt x="5954" y="1084"/>
                      <a:pt x="5883" y="1012"/>
                      <a:pt x="5775" y="1012"/>
                    </a:cubicBezTo>
                    <a:lnTo>
                      <a:pt x="3513" y="1012"/>
                    </a:lnTo>
                    <a:cubicBezTo>
                      <a:pt x="3418" y="834"/>
                      <a:pt x="3239" y="715"/>
                      <a:pt x="3037" y="715"/>
                    </a:cubicBezTo>
                    <a:lnTo>
                      <a:pt x="2906" y="715"/>
                    </a:lnTo>
                    <a:lnTo>
                      <a:pt x="2906" y="477"/>
                    </a:lnTo>
                    <a:cubicBezTo>
                      <a:pt x="2906" y="227"/>
                      <a:pt x="2692" y="0"/>
                      <a:pt x="24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7" name="Google Shape;4299;p58">
                <a:extLst>
                  <a:ext uri="{FF2B5EF4-FFF2-40B4-BE49-F238E27FC236}">
                    <a16:creationId xmlns:a16="http://schemas.microsoft.com/office/drawing/2014/main" id="{671B694A-8014-B075-0612-BC75E1701C54}"/>
                  </a:ext>
                </a:extLst>
              </p:cNvPr>
              <p:cNvSpPr/>
              <p:nvPr/>
            </p:nvSpPr>
            <p:spPr>
              <a:xfrm>
                <a:off x="1444060" y="3469488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72"/>
                      <a:pt x="3084" y="0"/>
                      <a:pt x="2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8" name="Google Shape;4300;p58">
                <a:extLst>
                  <a:ext uri="{FF2B5EF4-FFF2-40B4-BE49-F238E27FC236}">
                    <a16:creationId xmlns:a16="http://schemas.microsoft.com/office/drawing/2014/main" id="{B353073A-3B42-5E1C-D5F8-F6474A4BC0C4}"/>
                  </a:ext>
                </a:extLst>
              </p:cNvPr>
              <p:cNvSpPr/>
              <p:nvPr/>
            </p:nvSpPr>
            <p:spPr>
              <a:xfrm>
                <a:off x="1444060" y="3493762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72"/>
                      <a:pt x="3084" y="0"/>
                      <a:pt x="2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9" name="Google Shape;4301;p58">
                <a:extLst>
                  <a:ext uri="{FF2B5EF4-FFF2-40B4-BE49-F238E27FC236}">
                    <a16:creationId xmlns:a16="http://schemas.microsoft.com/office/drawing/2014/main" id="{DCB05DAA-3F82-AB75-EFF3-71077C0D865E}"/>
                  </a:ext>
                </a:extLst>
              </p:cNvPr>
              <p:cNvSpPr/>
              <p:nvPr/>
            </p:nvSpPr>
            <p:spPr>
              <a:xfrm>
                <a:off x="1444060" y="3541927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84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84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0" name="Google Shape;4302;p58">
                <a:extLst>
                  <a:ext uri="{FF2B5EF4-FFF2-40B4-BE49-F238E27FC236}">
                    <a16:creationId xmlns:a16="http://schemas.microsoft.com/office/drawing/2014/main" id="{4176C28C-771F-7DFB-89D5-18C7829812D2}"/>
                  </a:ext>
                </a:extLst>
              </p:cNvPr>
              <p:cNvSpPr/>
              <p:nvPr/>
            </p:nvSpPr>
            <p:spPr>
              <a:xfrm>
                <a:off x="1444060" y="3565818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1" name="Google Shape;4303;p58">
                <a:extLst>
                  <a:ext uri="{FF2B5EF4-FFF2-40B4-BE49-F238E27FC236}">
                    <a16:creationId xmlns:a16="http://schemas.microsoft.com/office/drawing/2014/main" id="{0420AE55-4D37-DED6-88B1-9A089DC0C55B}"/>
                  </a:ext>
                </a:extLst>
              </p:cNvPr>
              <p:cNvSpPr/>
              <p:nvPr/>
            </p:nvSpPr>
            <p:spPr>
              <a:xfrm>
                <a:off x="1444060" y="3614747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4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74"/>
                      <a:pt x="3168" y="179"/>
                    </a:cubicBezTo>
                    <a:cubicBezTo>
                      <a:pt x="3168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2" name="Google Shape;4304;p58">
                <a:extLst>
                  <a:ext uri="{FF2B5EF4-FFF2-40B4-BE49-F238E27FC236}">
                    <a16:creationId xmlns:a16="http://schemas.microsoft.com/office/drawing/2014/main" id="{0F400F5E-E780-A0DD-F301-D05A2FCF6ED1}"/>
                  </a:ext>
                </a:extLst>
              </p:cNvPr>
              <p:cNvSpPr/>
              <p:nvPr/>
            </p:nvSpPr>
            <p:spPr>
              <a:xfrm>
                <a:off x="1444060" y="3638256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7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7"/>
                      <a:pt x="3168" y="179"/>
                    </a:cubicBezTo>
                    <a:cubicBezTo>
                      <a:pt x="3168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6DB0FFE3-A046-04F2-C7E5-74000FEA4DC1}"/>
                </a:ext>
              </a:extLst>
            </p:cNvPr>
            <p:cNvGrpSpPr/>
            <p:nvPr/>
          </p:nvGrpSpPr>
          <p:grpSpPr>
            <a:xfrm rot="3019488">
              <a:off x="2851805" y="3914217"/>
              <a:ext cx="748825" cy="777300"/>
              <a:chOff x="7775938" y="4261419"/>
              <a:chExt cx="748825" cy="777300"/>
            </a:xfrm>
          </p:grpSpPr>
          <p:sp>
            <p:nvSpPr>
              <p:cNvPr id="14" name="Google Shape;4170;p58">
                <a:extLst>
                  <a:ext uri="{FF2B5EF4-FFF2-40B4-BE49-F238E27FC236}">
                    <a16:creationId xmlns:a16="http://schemas.microsoft.com/office/drawing/2014/main" id="{889286F1-E4E9-01E7-E615-61BF686839A7}"/>
                  </a:ext>
                </a:extLst>
              </p:cNvPr>
              <p:cNvSpPr/>
              <p:nvPr/>
            </p:nvSpPr>
            <p:spPr>
              <a:xfrm>
                <a:off x="7848600" y="4326657"/>
                <a:ext cx="611689" cy="5783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108" extrusionOk="0">
                    <a:moveTo>
                      <a:pt x="1060" y="0"/>
                    </a:moveTo>
                    <a:cubicBezTo>
                      <a:pt x="953" y="0"/>
                      <a:pt x="882" y="71"/>
                      <a:pt x="882" y="179"/>
                    </a:cubicBezTo>
                    <a:lnTo>
                      <a:pt x="882" y="881"/>
                    </a:lnTo>
                    <a:lnTo>
                      <a:pt x="179" y="881"/>
                    </a:lnTo>
                    <a:cubicBezTo>
                      <a:pt x="84" y="881"/>
                      <a:pt x="0" y="953"/>
                      <a:pt x="0" y="1060"/>
                    </a:cubicBezTo>
                    <a:cubicBezTo>
                      <a:pt x="0" y="1143"/>
                      <a:pt x="84" y="1238"/>
                      <a:pt x="179" y="1238"/>
                    </a:cubicBezTo>
                    <a:lnTo>
                      <a:pt x="882" y="1238"/>
                    </a:lnTo>
                    <a:lnTo>
                      <a:pt x="882" y="1941"/>
                    </a:lnTo>
                    <a:cubicBezTo>
                      <a:pt x="882" y="2024"/>
                      <a:pt x="953" y="2107"/>
                      <a:pt x="1060" y="2107"/>
                    </a:cubicBezTo>
                    <a:cubicBezTo>
                      <a:pt x="1155" y="2107"/>
                      <a:pt x="1239" y="2036"/>
                      <a:pt x="1239" y="1941"/>
                    </a:cubicBezTo>
                    <a:lnTo>
                      <a:pt x="1239" y="1238"/>
                    </a:lnTo>
                    <a:lnTo>
                      <a:pt x="1941" y="1238"/>
                    </a:lnTo>
                    <a:cubicBezTo>
                      <a:pt x="2048" y="1238"/>
                      <a:pt x="2120" y="1167"/>
                      <a:pt x="2120" y="1060"/>
                    </a:cubicBezTo>
                    <a:cubicBezTo>
                      <a:pt x="2120" y="953"/>
                      <a:pt x="2036" y="881"/>
                      <a:pt x="1941" y="881"/>
                    </a:cubicBezTo>
                    <a:lnTo>
                      <a:pt x="1239" y="881"/>
                    </a:lnTo>
                    <a:lnTo>
                      <a:pt x="1239" y="179"/>
                    </a:lnTo>
                    <a:cubicBezTo>
                      <a:pt x="1239" y="95"/>
                      <a:pt x="1167" y="0"/>
                      <a:pt x="1060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5" name="Google Shape;4171;p58">
                <a:extLst>
                  <a:ext uri="{FF2B5EF4-FFF2-40B4-BE49-F238E27FC236}">
                    <a16:creationId xmlns:a16="http://schemas.microsoft.com/office/drawing/2014/main" id="{15E14C3F-A9D8-5251-6456-2BD2F5B16009}"/>
                  </a:ext>
                </a:extLst>
              </p:cNvPr>
              <p:cNvSpPr/>
              <p:nvPr/>
            </p:nvSpPr>
            <p:spPr>
              <a:xfrm>
                <a:off x="7775938" y="4261419"/>
                <a:ext cx="748825" cy="77730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132" extrusionOk="0">
                    <a:moveTo>
                      <a:pt x="2072" y="357"/>
                    </a:moveTo>
                    <a:cubicBezTo>
                      <a:pt x="3013" y="357"/>
                      <a:pt x="3799" y="1131"/>
                      <a:pt x="3799" y="2084"/>
                    </a:cubicBezTo>
                    <a:cubicBezTo>
                      <a:pt x="3799" y="3024"/>
                      <a:pt x="3025" y="3798"/>
                      <a:pt x="2072" y="3798"/>
                    </a:cubicBezTo>
                    <a:cubicBezTo>
                      <a:pt x="1120" y="3798"/>
                      <a:pt x="370" y="3024"/>
                      <a:pt x="370" y="2084"/>
                    </a:cubicBezTo>
                    <a:cubicBezTo>
                      <a:pt x="370" y="1131"/>
                      <a:pt x="1143" y="357"/>
                      <a:pt x="2072" y="357"/>
                    </a:cubicBezTo>
                    <a:close/>
                    <a:moveTo>
                      <a:pt x="2072" y="0"/>
                    </a:moveTo>
                    <a:cubicBezTo>
                      <a:pt x="929" y="0"/>
                      <a:pt x="0" y="917"/>
                      <a:pt x="0" y="2072"/>
                    </a:cubicBezTo>
                    <a:cubicBezTo>
                      <a:pt x="0" y="3215"/>
                      <a:pt x="929" y="4132"/>
                      <a:pt x="2072" y="4132"/>
                    </a:cubicBezTo>
                    <a:cubicBezTo>
                      <a:pt x="3227" y="4132"/>
                      <a:pt x="4144" y="3215"/>
                      <a:pt x="4144" y="2072"/>
                    </a:cubicBezTo>
                    <a:cubicBezTo>
                      <a:pt x="4144" y="917"/>
                      <a:pt x="3227" y="0"/>
                      <a:pt x="2072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A6AD1A18-9D49-D7CA-6986-E194D71A142A}"/>
                </a:ext>
              </a:extLst>
            </p:cNvPr>
            <p:cNvGrpSpPr/>
            <p:nvPr/>
          </p:nvGrpSpPr>
          <p:grpSpPr>
            <a:xfrm rot="3019488">
              <a:off x="2830761" y="4751946"/>
              <a:ext cx="748825" cy="777300"/>
              <a:chOff x="7775938" y="4261419"/>
              <a:chExt cx="748825" cy="777300"/>
            </a:xfrm>
          </p:grpSpPr>
          <p:sp>
            <p:nvSpPr>
              <p:cNvPr id="17" name="Google Shape;4170;p58">
                <a:extLst>
                  <a:ext uri="{FF2B5EF4-FFF2-40B4-BE49-F238E27FC236}">
                    <a16:creationId xmlns:a16="http://schemas.microsoft.com/office/drawing/2014/main" id="{DFCB8E96-9064-3A36-9992-3296C9D0E6B4}"/>
                  </a:ext>
                </a:extLst>
              </p:cNvPr>
              <p:cNvSpPr/>
              <p:nvPr/>
            </p:nvSpPr>
            <p:spPr>
              <a:xfrm>
                <a:off x="7848600" y="4326657"/>
                <a:ext cx="611689" cy="5783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108" extrusionOk="0">
                    <a:moveTo>
                      <a:pt x="1060" y="0"/>
                    </a:moveTo>
                    <a:cubicBezTo>
                      <a:pt x="953" y="0"/>
                      <a:pt x="882" y="71"/>
                      <a:pt x="882" y="179"/>
                    </a:cubicBezTo>
                    <a:lnTo>
                      <a:pt x="882" y="881"/>
                    </a:lnTo>
                    <a:lnTo>
                      <a:pt x="179" y="881"/>
                    </a:lnTo>
                    <a:cubicBezTo>
                      <a:pt x="84" y="881"/>
                      <a:pt x="0" y="953"/>
                      <a:pt x="0" y="1060"/>
                    </a:cubicBezTo>
                    <a:cubicBezTo>
                      <a:pt x="0" y="1143"/>
                      <a:pt x="84" y="1238"/>
                      <a:pt x="179" y="1238"/>
                    </a:cubicBezTo>
                    <a:lnTo>
                      <a:pt x="882" y="1238"/>
                    </a:lnTo>
                    <a:lnTo>
                      <a:pt x="882" y="1941"/>
                    </a:lnTo>
                    <a:cubicBezTo>
                      <a:pt x="882" y="2024"/>
                      <a:pt x="953" y="2107"/>
                      <a:pt x="1060" y="2107"/>
                    </a:cubicBezTo>
                    <a:cubicBezTo>
                      <a:pt x="1155" y="2107"/>
                      <a:pt x="1239" y="2036"/>
                      <a:pt x="1239" y="1941"/>
                    </a:cubicBezTo>
                    <a:lnTo>
                      <a:pt x="1239" y="1238"/>
                    </a:lnTo>
                    <a:lnTo>
                      <a:pt x="1941" y="1238"/>
                    </a:lnTo>
                    <a:cubicBezTo>
                      <a:pt x="2048" y="1238"/>
                      <a:pt x="2120" y="1167"/>
                      <a:pt x="2120" y="1060"/>
                    </a:cubicBezTo>
                    <a:cubicBezTo>
                      <a:pt x="2120" y="953"/>
                      <a:pt x="2036" y="881"/>
                      <a:pt x="1941" y="881"/>
                    </a:cubicBezTo>
                    <a:lnTo>
                      <a:pt x="1239" y="881"/>
                    </a:lnTo>
                    <a:lnTo>
                      <a:pt x="1239" y="179"/>
                    </a:lnTo>
                    <a:cubicBezTo>
                      <a:pt x="1239" y="95"/>
                      <a:pt x="1167" y="0"/>
                      <a:pt x="1060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18" name="Google Shape;4171;p58">
                <a:extLst>
                  <a:ext uri="{FF2B5EF4-FFF2-40B4-BE49-F238E27FC236}">
                    <a16:creationId xmlns:a16="http://schemas.microsoft.com/office/drawing/2014/main" id="{5BD74B66-2173-77E3-F074-94C02F861FCF}"/>
                  </a:ext>
                </a:extLst>
              </p:cNvPr>
              <p:cNvSpPr/>
              <p:nvPr/>
            </p:nvSpPr>
            <p:spPr>
              <a:xfrm>
                <a:off x="7775938" y="4261419"/>
                <a:ext cx="748825" cy="77730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132" extrusionOk="0">
                    <a:moveTo>
                      <a:pt x="2072" y="357"/>
                    </a:moveTo>
                    <a:cubicBezTo>
                      <a:pt x="3013" y="357"/>
                      <a:pt x="3799" y="1131"/>
                      <a:pt x="3799" y="2084"/>
                    </a:cubicBezTo>
                    <a:cubicBezTo>
                      <a:pt x="3799" y="3024"/>
                      <a:pt x="3025" y="3798"/>
                      <a:pt x="2072" y="3798"/>
                    </a:cubicBezTo>
                    <a:cubicBezTo>
                      <a:pt x="1120" y="3798"/>
                      <a:pt x="370" y="3024"/>
                      <a:pt x="370" y="2084"/>
                    </a:cubicBezTo>
                    <a:cubicBezTo>
                      <a:pt x="370" y="1131"/>
                      <a:pt x="1143" y="357"/>
                      <a:pt x="2072" y="357"/>
                    </a:cubicBezTo>
                    <a:close/>
                    <a:moveTo>
                      <a:pt x="2072" y="0"/>
                    </a:moveTo>
                    <a:cubicBezTo>
                      <a:pt x="929" y="0"/>
                      <a:pt x="0" y="917"/>
                      <a:pt x="0" y="2072"/>
                    </a:cubicBezTo>
                    <a:cubicBezTo>
                      <a:pt x="0" y="3215"/>
                      <a:pt x="929" y="4132"/>
                      <a:pt x="2072" y="4132"/>
                    </a:cubicBezTo>
                    <a:cubicBezTo>
                      <a:pt x="3227" y="4132"/>
                      <a:pt x="4144" y="3215"/>
                      <a:pt x="4144" y="2072"/>
                    </a:cubicBezTo>
                    <a:cubicBezTo>
                      <a:pt x="4144" y="917"/>
                      <a:pt x="3227" y="0"/>
                      <a:pt x="2072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8FB2EE23-D739-5F80-0724-785D2F084CDE}"/>
                </a:ext>
              </a:extLst>
            </p:cNvPr>
            <p:cNvGrpSpPr/>
            <p:nvPr/>
          </p:nvGrpSpPr>
          <p:grpSpPr>
            <a:xfrm rot="3019488">
              <a:off x="2830761" y="5590146"/>
              <a:ext cx="748825" cy="777300"/>
              <a:chOff x="7775938" y="4261419"/>
              <a:chExt cx="748825" cy="777300"/>
            </a:xfrm>
          </p:grpSpPr>
          <p:sp>
            <p:nvSpPr>
              <p:cNvPr id="20" name="Google Shape;4170;p58">
                <a:extLst>
                  <a:ext uri="{FF2B5EF4-FFF2-40B4-BE49-F238E27FC236}">
                    <a16:creationId xmlns:a16="http://schemas.microsoft.com/office/drawing/2014/main" id="{10B28844-716C-DC1E-015D-E9D91DC284C8}"/>
                  </a:ext>
                </a:extLst>
              </p:cNvPr>
              <p:cNvSpPr/>
              <p:nvPr/>
            </p:nvSpPr>
            <p:spPr>
              <a:xfrm>
                <a:off x="7848600" y="4326657"/>
                <a:ext cx="611689" cy="57837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108" extrusionOk="0">
                    <a:moveTo>
                      <a:pt x="1060" y="0"/>
                    </a:moveTo>
                    <a:cubicBezTo>
                      <a:pt x="953" y="0"/>
                      <a:pt x="882" y="71"/>
                      <a:pt x="882" y="179"/>
                    </a:cubicBezTo>
                    <a:lnTo>
                      <a:pt x="882" y="881"/>
                    </a:lnTo>
                    <a:lnTo>
                      <a:pt x="179" y="881"/>
                    </a:lnTo>
                    <a:cubicBezTo>
                      <a:pt x="84" y="881"/>
                      <a:pt x="0" y="953"/>
                      <a:pt x="0" y="1060"/>
                    </a:cubicBezTo>
                    <a:cubicBezTo>
                      <a:pt x="0" y="1143"/>
                      <a:pt x="84" y="1238"/>
                      <a:pt x="179" y="1238"/>
                    </a:cubicBezTo>
                    <a:lnTo>
                      <a:pt x="882" y="1238"/>
                    </a:lnTo>
                    <a:lnTo>
                      <a:pt x="882" y="1941"/>
                    </a:lnTo>
                    <a:cubicBezTo>
                      <a:pt x="882" y="2024"/>
                      <a:pt x="953" y="2107"/>
                      <a:pt x="1060" y="2107"/>
                    </a:cubicBezTo>
                    <a:cubicBezTo>
                      <a:pt x="1155" y="2107"/>
                      <a:pt x="1239" y="2036"/>
                      <a:pt x="1239" y="1941"/>
                    </a:cubicBezTo>
                    <a:lnTo>
                      <a:pt x="1239" y="1238"/>
                    </a:lnTo>
                    <a:lnTo>
                      <a:pt x="1941" y="1238"/>
                    </a:lnTo>
                    <a:cubicBezTo>
                      <a:pt x="2048" y="1238"/>
                      <a:pt x="2120" y="1167"/>
                      <a:pt x="2120" y="1060"/>
                    </a:cubicBezTo>
                    <a:cubicBezTo>
                      <a:pt x="2120" y="953"/>
                      <a:pt x="2036" y="881"/>
                      <a:pt x="1941" y="881"/>
                    </a:cubicBezTo>
                    <a:lnTo>
                      <a:pt x="1239" y="881"/>
                    </a:lnTo>
                    <a:lnTo>
                      <a:pt x="1239" y="179"/>
                    </a:lnTo>
                    <a:cubicBezTo>
                      <a:pt x="1239" y="95"/>
                      <a:pt x="1167" y="0"/>
                      <a:pt x="1060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21" name="Google Shape;4171;p58">
                <a:extLst>
                  <a:ext uri="{FF2B5EF4-FFF2-40B4-BE49-F238E27FC236}">
                    <a16:creationId xmlns:a16="http://schemas.microsoft.com/office/drawing/2014/main" id="{DFBDE92E-54C9-9409-5ADA-07571906CD64}"/>
                  </a:ext>
                </a:extLst>
              </p:cNvPr>
              <p:cNvSpPr/>
              <p:nvPr/>
            </p:nvSpPr>
            <p:spPr>
              <a:xfrm>
                <a:off x="7775938" y="4261419"/>
                <a:ext cx="748825" cy="77730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132" extrusionOk="0">
                    <a:moveTo>
                      <a:pt x="2072" y="357"/>
                    </a:moveTo>
                    <a:cubicBezTo>
                      <a:pt x="3013" y="357"/>
                      <a:pt x="3799" y="1131"/>
                      <a:pt x="3799" y="2084"/>
                    </a:cubicBezTo>
                    <a:cubicBezTo>
                      <a:pt x="3799" y="3024"/>
                      <a:pt x="3025" y="3798"/>
                      <a:pt x="2072" y="3798"/>
                    </a:cubicBezTo>
                    <a:cubicBezTo>
                      <a:pt x="1120" y="3798"/>
                      <a:pt x="370" y="3024"/>
                      <a:pt x="370" y="2084"/>
                    </a:cubicBezTo>
                    <a:cubicBezTo>
                      <a:pt x="370" y="1131"/>
                      <a:pt x="1143" y="357"/>
                      <a:pt x="2072" y="357"/>
                    </a:cubicBezTo>
                    <a:close/>
                    <a:moveTo>
                      <a:pt x="2072" y="0"/>
                    </a:moveTo>
                    <a:cubicBezTo>
                      <a:pt x="929" y="0"/>
                      <a:pt x="0" y="917"/>
                      <a:pt x="0" y="2072"/>
                    </a:cubicBezTo>
                    <a:cubicBezTo>
                      <a:pt x="0" y="3215"/>
                      <a:pt x="929" y="4132"/>
                      <a:pt x="2072" y="4132"/>
                    </a:cubicBezTo>
                    <a:cubicBezTo>
                      <a:pt x="3227" y="4132"/>
                      <a:pt x="4144" y="3215"/>
                      <a:pt x="4144" y="2072"/>
                    </a:cubicBezTo>
                    <a:cubicBezTo>
                      <a:pt x="4144" y="917"/>
                      <a:pt x="3227" y="0"/>
                      <a:pt x="2072" y="0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123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12E9-D11B-336E-E513-F98653BE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0">
            <a:extLst>
              <a:ext uri="{FF2B5EF4-FFF2-40B4-BE49-F238E27FC236}">
                <a16:creationId xmlns:a16="http://schemas.microsoft.com/office/drawing/2014/main" id="{E0D45888-EF84-A368-1322-18D0D18609A4}"/>
              </a:ext>
            </a:extLst>
          </p:cNvPr>
          <p:cNvSpPr txBox="1">
            <a:spLocks/>
          </p:cNvSpPr>
          <p:nvPr/>
        </p:nvSpPr>
        <p:spPr>
          <a:xfrm>
            <a:off x="1714500" y="4051276"/>
            <a:ext cx="14859000" cy="2184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Lato" panose="020F0502020204030203" pitchFamily="34" charset="0"/>
              </a:rPr>
              <a:t>Plan de Proyecto</a:t>
            </a:r>
            <a:endParaRPr lang="en-US" sz="8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0">
            <a:extLst>
              <a:ext uri="{FF2B5EF4-FFF2-40B4-BE49-F238E27FC236}">
                <a16:creationId xmlns:a16="http://schemas.microsoft.com/office/drawing/2014/main" id="{E4C36797-A0BD-C885-C92F-6191657ECAE0}"/>
              </a:ext>
            </a:extLst>
          </p:cNvPr>
          <p:cNvSpPr txBox="1">
            <a:spLocks/>
          </p:cNvSpPr>
          <p:nvPr userDrawn="1"/>
        </p:nvSpPr>
        <p:spPr>
          <a:xfrm>
            <a:off x="1066800" y="2667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Timeline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4B4C1F-DA81-A7CF-A5F0-5EAA8BE9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85900"/>
            <a:ext cx="16560000" cy="78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2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0">
            <a:extLst>
              <a:ext uri="{FF2B5EF4-FFF2-40B4-BE49-F238E27FC236}">
                <a16:creationId xmlns:a16="http://schemas.microsoft.com/office/drawing/2014/main" id="{E4C36797-A0BD-C885-C92F-6191657ECAE0}"/>
              </a:ext>
            </a:extLst>
          </p:cNvPr>
          <p:cNvSpPr txBox="1">
            <a:spLocks/>
          </p:cNvSpPr>
          <p:nvPr userDrawn="1"/>
        </p:nvSpPr>
        <p:spPr>
          <a:xfrm>
            <a:off x="1066800" y="2667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Timeline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652D383-BC9D-F1C9-97B9-CA9B73BB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33500"/>
            <a:ext cx="16560000" cy="85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FA508-72ED-EDC0-67BF-EF11A7AC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0">
            <a:extLst>
              <a:ext uri="{FF2B5EF4-FFF2-40B4-BE49-F238E27FC236}">
                <a16:creationId xmlns:a16="http://schemas.microsoft.com/office/drawing/2014/main" id="{474C84B3-355E-82D2-8F96-A61E311DA76C}"/>
              </a:ext>
            </a:extLst>
          </p:cNvPr>
          <p:cNvSpPr txBox="1">
            <a:spLocks/>
          </p:cNvSpPr>
          <p:nvPr/>
        </p:nvSpPr>
        <p:spPr>
          <a:xfrm>
            <a:off x="1714500" y="4051276"/>
            <a:ext cx="14859000" cy="2184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Lato" panose="020F0502020204030203" pitchFamily="34" charset="0"/>
              </a:rPr>
              <a:t>Próximos Pasos</a:t>
            </a:r>
            <a:endParaRPr lang="en-US" sz="8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81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EA1E4-0D33-3EFE-46BD-69BE69BE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0">
            <a:extLst>
              <a:ext uri="{FF2B5EF4-FFF2-40B4-BE49-F238E27FC236}">
                <a16:creationId xmlns:a16="http://schemas.microsoft.com/office/drawing/2014/main" id="{C8C9ACD3-974A-D010-7328-BEE5939633EE}"/>
              </a:ext>
            </a:extLst>
          </p:cNvPr>
          <p:cNvSpPr txBox="1">
            <a:spLocks/>
          </p:cNvSpPr>
          <p:nvPr userDrawn="1"/>
        </p:nvSpPr>
        <p:spPr>
          <a:xfrm>
            <a:off x="1066800" y="2667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Comunicaciones del Proyecto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C7CC7AC-F4AB-1F09-3DBE-1A796F8FB670}"/>
              </a:ext>
            </a:extLst>
          </p:cNvPr>
          <p:cNvGrpSpPr/>
          <p:nvPr/>
        </p:nvGrpSpPr>
        <p:grpSpPr>
          <a:xfrm>
            <a:off x="2057400" y="1693371"/>
            <a:ext cx="14533944" cy="8140440"/>
            <a:chOff x="3536986" y="1692638"/>
            <a:chExt cx="12978158" cy="7269047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A3AE4C62-E3FF-3B7B-ECA5-39891196FC17}"/>
                </a:ext>
              </a:extLst>
            </p:cNvPr>
            <p:cNvSpPr/>
            <p:nvPr/>
          </p:nvSpPr>
          <p:spPr>
            <a:xfrm flipV="1">
              <a:off x="3988758" y="1792595"/>
              <a:ext cx="1326163" cy="1323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1195E1BF-70C8-DF7B-6D90-B0BCB065086F}"/>
                </a:ext>
              </a:extLst>
            </p:cNvPr>
            <p:cNvGrpSpPr/>
            <p:nvPr/>
          </p:nvGrpSpPr>
          <p:grpSpPr>
            <a:xfrm>
              <a:off x="3536986" y="1692638"/>
              <a:ext cx="7726271" cy="2135401"/>
              <a:chOff x="891309" y="2119745"/>
              <a:chExt cx="7904134" cy="2184559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CF70A1CE-4042-1BB3-11DC-D11A51EE1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309" y="2119745"/>
                <a:ext cx="7904134" cy="2184559"/>
              </a:xfrm>
              <a:prstGeom prst="rect">
                <a:avLst/>
              </a:prstGeom>
            </p:spPr>
          </p:pic>
          <p:sp>
            <p:nvSpPr>
              <p:cNvPr id="21" name="CuadroTexto 3">
                <a:extLst>
                  <a:ext uri="{FF2B5EF4-FFF2-40B4-BE49-F238E27FC236}">
                    <a16:creationId xmlns:a16="http://schemas.microsoft.com/office/drawing/2014/main" id="{F6D0543F-034E-FC9D-C31B-D738E98FDC5C}"/>
                  </a:ext>
                </a:extLst>
              </p:cNvPr>
              <p:cNvSpPr txBox="1"/>
              <p:nvPr/>
            </p:nvSpPr>
            <p:spPr>
              <a:xfrm>
                <a:off x="3122008" y="2974361"/>
                <a:ext cx="4367629" cy="5341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sz="1600" dirty="0">
                    <a:latin typeface="Lato"/>
                    <a:ea typeface="Lato"/>
                    <a:cs typeface="Lato"/>
                  </a:rPr>
                  <a:t>Entregar HU a equipo de desarrollo y planificación del orden de ejecución de dichas actividades</a:t>
                </a:r>
                <a:endParaRPr lang="es-E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2" name="CuadroTexto 4">
                <a:extLst>
                  <a:ext uri="{FF2B5EF4-FFF2-40B4-BE49-F238E27FC236}">
                    <a16:creationId xmlns:a16="http://schemas.microsoft.com/office/drawing/2014/main" id="{9612E1D4-5D17-20F6-37CE-A6A2C35E519B}"/>
                  </a:ext>
                </a:extLst>
              </p:cNvPr>
              <p:cNvSpPr txBox="1"/>
              <p:nvPr/>
            </p:nvSpPr>
            <p:spPr>
              <a:xfrm>
                <a:off x="3015662" y="2371515"/>
                <a:ext cx="3046132" cy="5341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O" sz="3200" b="1" dirty="0" err="1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Planning</a:t>
                </a:r>
                <a:endParaRPr lang="es-CO" sz="32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5969BAD-17E7-5E4A-4C5C-86B0DD35E6ED}"/>
                </a:ext>
              </a:extLst>
            </p:cNvPr>
            <p:cNvSpPr/>
            <p:nvPr/>
          </p:nvSpPr>
          <p:spPr>
            <a:xfrm>
              <a:off x="3657600" y="1790700"/>
              <a:ext cx="1939276" cy="19392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4800" b="1">
                  <a:solidFill>
                    <a:srgbClr val="F8901F"/>
                  </a:solidFill>
                  <a:cs typeface="Calibri"/>
                </a:rPr>
                <a:t>1</a:t>
              </a:r>
              <a:endParaRPr lang="es-CO" sz="4800">
                <a:solidFill>
                  <a:srgbClr val="F8901F"/>
                </a:solidFill>
                <a:cs typeface="Calibri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18A3CDFE-06F1-FBAC-4D11-3C1BFD3F5796}"/>
                </a:ext>
              </a:extLst>
            </p:cNvPr>
            <p:cNvGrpSpPr/>
            <p:nvPr/>
          </p:nvGrpSpPr>
          <p:grpSpPr>
            <a:xfrm>
              <a:off x="6143222" y="4279168"/>
              <a:ext cx="7726271" cy="2135401"/>
              <a:chOff x="1034184" y="2262620"/>
              <a:chExt cx="7904134" cy="2184559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578394D0-1CEB-E843-A44C-B523B2B69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184" y="2262620"/>
                <a:ext cx="7904134" cy="2184559"/>
              </a:xfrm>
              <a:prstGeom prst="rect">
                <a:avLst/>
              </a:prstGeom>
            </p:spPr>
          </p:pic>
          <p:sp>
            <p:nvSpPr>
              <p:cNvPr id="18" name="CuadroTexto 3">
                <a:extLst>
                  <a:ext uri="{FF2B5EF4-FFF2-40B4-BE49-F238E27FC236}">
                    <a16:creationId xmlns:a16="http://schemas.microsoft.com/office/drawing/2014/main" id="{902EBC15-1633-17A7-1E1E-B3B5839009FB}"/>
                  </a:ext>
                </a:extLst>
              </p:cNvPr>
              <p:cNvSpPr txBox="1"/>
              <p:nvPr/>
            </p:nvSpPr>
            <p:spPr>
              <a:xfrm>
                <a:off x="3244723" y="3077800"/>
                <a:ext cx="4730519" cy="30927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sz="1600" dirty="0">
                    <a:latin typeface="Lato"/>
                    <a:ea typeface="Lato"/>
                    <a:cs typeface="Lato"/>
                  </a:rPr>
                  <a:t>Inicio de desarrollo de producto</a:t>
                </a:r>
                <a:endParaRPr lang="es-E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9" name="CuadroTexto 4">
                <a:extLst>
                  <a:ext uri="{FF2B5EF4-FFF2-40B4-BE49-F238E27FC236}">
                    <a16:creationId xmlns:a16="http://schemas.microsoft.com/office/drawing/2014/main" id="{F4AF5E98-CCBE-DD06-A34B-DDF20D9AC843}"/>
                  </a:ext>
                </a:extLst>
              </p:cNvPr>
              <p:cNvSpPr txBox="1"/>
              <p:nvPr/>
            </p:nvSpPr>
            <p:spPr>
              <a:xfrm>
                <a:off x="3118216" y="2554712"/>
                <a:ext cx="3046132" cy="5341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O" sz="3200" b="1" dirty="0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Desarrollo</a:t>
                </a:r>
                <a:endParaRPr lang="es-CO" sz="2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1F56F2A-B72B-CEA9-F1E3-485A63351379}"/>
                </a:ext>
              </a:extLst>
            </p:cNvPr>
            <p:cNvSpPr/>
            <p:nvPr/>
          </p:nvSpPr>
          <p:spPr>
            <a:xfrm>
              <a:off x="6224423" y="4377231"/>
              <a:ext cx="1939276" cy="19392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4800" b="1">
                  <a:solidFill>
                    <a:srgbClr val="F8901F"/>
                  </a:solidFill>
                  <a:cs typeface="Calibri"/>
                </a:rPr>
                <a:t>2</a:t>
              </a:r>
              <a:endParaRPr lang="es-ES" sz="4800">
                <a:solidFill>
                  <a:srgbClr val="F8901F"/>
                </a:solidFill>
                <a:cs typeface="Calibri"/>
              </a:endParaRP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3E528B0A-5073-6120-C5DC-44993856B545}"/>
                </a:ext>
              </a:extLst>
            </p:cNvPr>
            <p:cNvGrpSpPr/>
            <p:nvPr/>
          </p:nvGrpSpPr>
          <p:grpSpPr>
            <a:xfrm>
              <a:off x="8788873" y="6826284"/>
              <a:ext cx="7726271" cy="2135401"/>
              <a:chOff x="1177059" y="2405495"/>
              <a:chExt cx="7904134" cy="2184559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A1E5B025-810D-9FF9-5965-93A0DA12B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059" y="2405495"/>
                <a:ext cx="7904134" cy="2184559"/>
              </a:xfrm>
              <a:prstGeom prst="rect">
                <a:avLst/>
              </a:prstGeom>
            </p:spPr>
          </p:pic>
          <p:sp>
            <p:nvSpPr>
              <p:cNvPr id="15" name="CuadroTexto 3">
                <a:extLst>
                  <a:ext uri="{FF2B5EF4-FFF2-40B4-BE49-F238E27FC236}">
                    <a16:creationId xmlns:a16="http://schemas.microsoft.com/office/drawing/2014/main" id="{FE093C62-0AAD-6051-7765-513349EE0F58}"/>
                  </a:ext>
                </a:extLst>
              </p:cNvPr>
              <p:cNvSpPr txBox="1"/>
              <p:nvPr/>
            </p:nvSpPr>
            <p:spPr>
              <a:xfrm>
                <a:off x="3407758" y="3341638"/>
                <a:ext cx="4528913" cy="98405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es-ES" sz="1600" dirty="0">
                    <a:latin typeface="Lato"/>
                    <a:ea typeface="Lato"/>
                    <a:cs typeface="Lato"/>
                  </a:rPr>
                  <a:t>Entrega de producto con pruebas en ambiente QA</a:t>
                </a:r>
              </a:p>
              <a:p>
                <a:pPr marL="285750" indent="-285750">
                  <a:buFontTx/>
                  <a:buChar char="-"/>
                </a:pPr>
                <a:r>
                  <a:rPr lang="es-ES" sz="1600" dirty="0">
                    <a:latin typeface="Lato"/>
                    <a:ea typeface="Lato"/>
                    <a:cs typeface="Lato"/>
                  </a:rPr>
                  <a:t>El usuario debe revisar el producto en su ambiente antes de hacer el paso a producción </a:t>
                </a:r>
                <a:endParaRPr lang="es-E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6" name="CuadroTexto 4">
                <a:extLst>
                  <a:ext uri="{FF2B5EF4-FFF2-40B4-BE49-F238E27FC236}">
                    <a16:creationId xmlns:a16="http://schemas.microsoft.com/office/drawing/2014/main" id="{2A648D96-2F98-4BD2-1EEA-CADCBF112F93}"/>
                  </a:ext>
                </a:extLst>
              </p:cNvPr>
              <p:cNvSpPr txBox="1"/>
              <p:nvPr/>
            </p:nvSpPr>
            <p:spPr>
              <a:xfrm>
                <a:off x="3261091" y="2697587"/>
                <a:ext cx="3167095" cy="5341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CO" sz="3200" b="1" dirty="0" err="1">
                    <a:solidFill>
                      <a:schemeClr val="bg1"/>
                    </a:solidFill>
                    <a:latin typeface="Lato"/>
                    <a:ea typeface="Lato"/>
                    <a:cs typeface="Lato"/>
                  </a:rPr>
                  <a:t>Review</a:t>
                </a:r>
                <a:endParaRPr lang="es-CO" sz="32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7D52713F-ECA6-6C94-A581-AABF477431E9}"/>
                </a:ext>
              </a:extLst>
            </p:cNvPr>
            <p:cNvSpPr/>
            <p:nvPr/>
          </p:nvSpPr>
          <p:spPr>
            <a:xfrm>
              <a:off x="8870074" y="6924346"/>
              <a:ext cx="1939276" cy="19392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4800" b="1">
                  <a:solidFill>
                    <a:srgbClr val="F8901F"/>
                  </a:solidFill>
                  <a:cs typeface="Calibri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75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309E89B-2E17-3C46-CB89-C9383E43860A}"/>
              </a:ext>
            </a:extLst>
          </p:cNvPr>
          <p:cNvSpPr txBox="1"/>
          <p:nvPr/>
        </p:nvSpPr>
        <p:spPr>
          <a:xfrm>
            <a:off x="9067800" y="435867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Viviana Torres</a:t>
            </a:r>
          </a:p>
          <a:p>
            <a:r>
              <a:rPr lang="es-E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Analista de desarrollo Junior</a:t>
            </a:r>
          </a:p>
          <a:p>
            <a:r>
              <a:rPr lang="es-E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vtorres@qvision.us</a:t>
            </a:r>
          </a:p>
          <a:p>
            <a:endParaRPr lang="es-CO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329B15-0CA8-915D-C39B-3262C6713C88}"/>
              </a:ext>
            </a:extLst>
          </p:cNvPr>
          <p:cNvSpPr txBox="1"/>
          <p:nvPr/>
        </p:nvSpPr>
        <p:spPr>
          <a:xfrm>
            <a:off x="4876800" y="4674141"/>
            <a:ext cx="378320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500" b="1" i="0" u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¡GRACIAS!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181B2B-8D94-7554-96DF-36E1BF3C4AC2}"/>
              </a:ext>
            </a:extLst>
          </p:cNvPr>
          <p:cNvSpPr/>
          <p:nvPr/>
        </p:nvSpPr>
        <p:spPr>
          <a:xfrm>
            <a:off x="8763000" y="4457700"/>
            <a:ext cx="3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716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5C258FF1-E2EF-3952-4A62-CC3DE201F68B}"/>
              </a:ext>
            </a:extLst>
          </p:cNvPr>
          <p:cNvGrpSpPr/>
          <p:nvPr/>
        </p:nvGrpSpPr>
        <p:grpSpPr>
          <a:xfrm>
            <a:off x="1113238" y="2752246"/>
            <a:ext cx="10323569" cy="5302417"/>
            <a:chOff x="368820" y="2414998"/>
            <a:chExt cx="11476013" cy="5894338"/>
          </a:xfrm>
        </p:grpSpPr>
        <p:sp>
          <p:nvSpPr>
            <p:cNvPr id="23" name="Google Shape;228;p27">
              <a:extLst>
                <a:ext uri="{FF2B5EF4-FFF2-40B4-BE49-F238E27FC236}">
                  <a16:creationId xmlns:a16="http://schemas.microsoft.com/office/drawing/2014/main" id="{2F1054C3-8295-B42D-C05A-0D4E5592F39F}"/>
                </a:ext>
              </a:extLst>
            </p:cNvPr>
            <p:cNvSpPr/>
            <p:nvPr/>
          </p:nvSpPr>
          <p:spPr>
            <a:xfrm>
              <a:off x="495048" y="2705100"/>
              <a:ext cx="11139234" cy="5604236"/>
            </a:xfrm>
            <a:custGeom>
              <a:avLst/>
              <a:gdLst/>
              <a:ahLst/>
              <a:cxnLst/>
              <a:rect l="l" t="t" r="r" b="b"/>
              <a:pathLst>
                <a:path w="285750" h="136125" extrusionOk="0">
                  <a:moveTo>
                    <a:pt x="74830" y="1313"/>
                  </a:moveTo>
                  <a:lnTo>
                    <a:pt x="74352" y="1330"/>
                  </a:lnTo>
                  <a:lnTo>
                    <a:pt x="74864" y="1330"/>
                  </a:lnTo>
                  <a:lnTo>
                    <a:pt x="74830" y="1313"/>
                  </a:lnTo>
                  <a:close/>
                  <a:moveTo>
                    <a:pt x="77830" y="1739"/>
                  </a:moveTo>
                  <a:lnTo>
                    <a:pt x="77830" y="1739"/>
                  </a:lnTo>
                  <a:lnTo>
                    <a:pt x="77830" y="1739"/>
                  </a:lnTo>
                  <a:close/>
                  <a:moveTo>
                    <a:pt x="176011" y="1432"/>
                  </a:moveTo>
                  <a:lnTo>
                    <a:pt x="176114" y="1636"/>
                  </a:lnTo>
                  <a:lnTo>
                    <a:pt x="175500" y="1841"/>
                  </a:lnTo>
                  <a:lnTo>
                    <a:pt x="175807" y="1943"/>
                  </a:lnTo>
                  <a:lnTo>
                    <a:pt x="178875" y="1943"/>
                  </a:lnTo>
                  <a:lnTo>
                    <a:pt x="178773" y="1636"/>
                  </a:lnTo>
                  <a:lnTo>
                    <a:pt x="176011" y="1432"/>
                  </a:lnTo>
                  <a:close/>
                  <a:moveTo>
                    <a:pt x="135102" y="1841"/>
                  </a:moveTo>
                  <a:lnTo>
                    <a:pt x="134898" y="1943"/>
                  </a:lnTo>
                  <a:lnTo>
                    <a:pt x="135102" y="2045"/>
                  </a:lnTo>
                  <a:lnTo>
                    <a:pt x="134489" y="2045"/>
                  </a:lnTo>
                  <a:lnTo>
                    <a:pt x="134795" y="2148"/>
                  </a:lnTo>
                  <a:lnTo>
                    <a:pt x="134489" y="2148"/>
                  </a:lnTo>
                  <a:lnTo>
                    <a:pt x="135920" y="2352"/>
                  </a:lnTo>
                  <a:lnTo>
                    <a:pt x="135307" y="2455"/>
                  </a:lnTo>
                  <a:lnTo>
                    <a:pt x="137148" y="2557"/>
                  </a:lnTo>
                  <a:lnTo>
                    <a:pt x="137148" y="2659"/>
                  </a:lnTo>
                  <a:lnTo>
                    <a:pt x="139500" y="2148"/>
                  </a:lnTo>
                  <a:lnTo>
                    <a:pt x="137148" y="2045"/>
                  </a:lnTo>
                  <a:lnTo>
                    <a:pt x="137250" y="1841"/>
                  </a:lnTo>
                  <a:lnTo>
                    <a:pt x="136739" y="1841"/>
                  </a:lnTo>
                  <a:lnTo>
                    <a:pt x="136739" y="2045"/>
                  </a:lnTo>
                  <a:lnTo>
                    <a:pt x="135102" y="1841"/>
                  </a:lnTo>
                  <a:close/>
                  <a:moveTo>
                    <a:pt x="178466" y="2045"/>
                  </a:moveTo>
                  <a:lnTo>
                    <a:pt x="177443" y="2148"/>
                  </a:lnTo>
                  <a:lnTo>
                    <a:pt x="177136" y="2455"/>
                  </a:lnTo>
                  <a:lnTo>
                    <a:pt x="181534" y="2864"/>
                  </a:lnTo>
                  <a:lnTo>
                    <a:pt x="181534" y="2864"/>
                  </a:lnTo>
                  <a:lnTo>
                    <a:pt x="180716" y="2659"/>
                  </a:lnTo>
                  <a:lnTo>
                    <a:pt x="181023" y="2659"/>
                  </a:lnTo>
                  <a:lnTo>
                    <a:pt x="180818" y="2250"/>
                  </a:lnTo>
                  <a:lnTo>
                    <a:pt x="178466" y="2045"/>
                  </a:lnTo>
                  <a:close/>
                  <a:moveTo>
                    <a:pt x="75068" y="3170"/>
                  </a:moveTo>
                  <a:lnTo>
                    <a:pt x="74870" y="3225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5068" y="3170"/>
                  </a:lnTo>
                  <a:close/>
                  <a:moveTo>
                    <a:pt x="72920" y="1227"/>
                  </a:moveTo>
                  <a:lnTo>
                    <a:pt x="72102" y="1330"/>
                  </a:lnTo>
                  <a:lnTo>
                    <a:pt x="72511" y="1330"/>
                  </a:lnTo>
                  <a:lnTo>
                    <a:pt x="70977" y="1534"/>
                  </a:lnTo>
                  <a:lnTo>
                    <a:pt x="71591" y="1739"/>
                  </a:lnTo>
                  <a:lnTo>
                    <a:pt x="70364" y="1739"/>
                  </a:lnTo>
                  <a:lnTo>
                    <a:pt x="70568" y="1841"/>
                  </a:lnTo>
                  <a:lnTo>
                    <a:pt x="70057" y="1943"/>
                  </a:lnTo>
                  <a:lnTo>
                    <a:pt x="71080" y="2045"/>
                  </a:lnTo>
                  <a:lnTo>
                    <a:pt x="69648" y="2045"/>
                  </a:lnTo>
                  <a:lnTo>
                    <a:pt x="69750" y="2352"/>
                  </a:lnTo>
                  <a:lnTo>
                    <a:pt x="70670" y="2352"/>
                  </a:lnTo>
                  <a:lnTo>
                    <a:pt x="69545" y="2557"/>
                  </a:lnTo>
                  <a:lnTo>
                    <a:pt x="70568" y="2557"/>
                  </a:lnTo>
                  <a:lnTo>
                    <a:pt x="70466" y="2659"/>
                  </a:lnTo>
                  <a:lnTo>
                    <a:pt x="72102" y="2557"/>
                  </a:lnTo>
                  <a:lnTo>
                    <a:pt x="70773" y="2761"/>
                  </a:lnTo>
                  <a:lnTo>
                    <a:pt x="70466" y="2966"/>
                  </a:lnTo>
                  <a:lnTo>
                    <a:pt x="70159" y="3068"/>
                  </a:lnTo>
                  <a:lnTo>
                    <a:pt x="70977" y="3170"/>
                  </a:lnTo>
                  <a:lnTo>
                    <a:pt x="70364" y="3273"/>
                  </a:lnTo>
                  <a:lnTo>
                    <a:pt x="72102" y="3477"/>
                  </a:lnTo>
                  <a:lnTo>
                    <a:pt x="72102" y="3170"/>
                  </a:lnTo>
                  <a:lnTo>
                    <a:pt x="72307" y="3273"/>
                  </a:lnTo>
                  <a:lnTo>
                    <a:pt x="73330" y="3170"/>
                  </a:lnTo>
                  <a:lnTo>
                    <a:pt x="73227" y="3068"/>
                  </a:lnTo>
                  <a:lnTo>
                    <a:pt x="73739" y="2864"/>
                  </a:lnTo>
                  <a:lnTo>
                    <a:pt x="73432" y="3068"/>
                  </a:lnTo>
                  <a:lnTo>
                    <a:pt x="75580" y="2557"/>
                  </a:lnTo>
                  <a:lnTo>
                    <a:pt x="74557" y="2455"/>
                  </a:lnTo>
                  <a:lnTo>
                    <a:pt x="74659" y="2045"/>
                  </a:lnTo>
                  <a:lnTo>
                    <a:pt x="74966" y="1841"/>
                  </a:lnTo>
                  <a:lnTo>
                    <a:pt x="74352" y="1943"/>
                  </a:lnTo>
                  <a:lnTo>
                    <a:pt x="74455" y="2045"/>
                  </a:lnTo>
                  <a:lnTo>
                    <a:pt x="73534" y="1739"/>
                  </a:lnTo>
                  <a:lnTo>
                    <a:pt x="73534" y="1636"/>
                  </a:lnTo>
                  <a:lnTo>
                    <a:pt x="72920" y="1227"/>
                  </a:lnTo>
                  <a:close/>
                  <a:moveTo>
                    <a:pt x="74870" y="3225"/>
                  </a:moveTo>
                  <a:lnTo>
                    <a:pt x="73227" y="3477"/>
                  </a:lnTo>
                  <a:lnTo>
                    <a:pt x="74301" y="3380"/>
                  </a:lnTo>
                  <a:lnTo>
                    <a:pt x="74301" y="3380"/>
                  </a:lnTo>
                  <a:lnTo>
                    <a:pt x="74870" y="3225"/>
                  </a:lnTo>
                  <a:close/>
                  <a:moveTo>
                    <a:pt x="74352" y="3375"/>
                  </a:moveTo>
                  <a:lnTo>
                    <a:pt x="74301" y="3380"/>
                  </a:lnTo>
                  <a:lnTo>
                    <a:pt x="74301" y="3380"/>
                  </a:lnTo>
                  <a:lnTo>
                    <a:pt x="73943" y="3477"/>
                  </a:lnTo>
                  <a:lnTo>
                    <a:pt x="74352" y="3375"/>
                  </a:lnTo>
                  <a:close/>
                  <a:moveTo>
                    <a:pt x="182148" y="2557"/>
                  </a:moveTo>
                  <a:lnTo>
                    <a:pt x="182250" y="2966"/>
                  </a:lnTo>
                  <a:lnTo>
                    <a:pt x="182148" y="3170"/>
                  </a:lnTo>
                  <a:lnTo>
                    <a:pt x="182045" y="3580"/>
                  </a:lnTo>
                  <a:lnTo>
                    <a:pt x="185114" y="3170"/>
                  </a:lnTo>
                  <a:lnTo>
                    <a:pt x="183682" y="2761"/>
                  </a:lnTo>
                  <a:lnTo>
                    <a:pt x="183170" y="2864"/>
                  </a:lnTo>
                  <a:lnTo>
                    <a:pt x="182966" y="2761"/>
                  </a:lnTo>
                  <a:lnTo>
                    <a:pt x="183068" y="2659"/>
                  </a:lnTo>
                  <a:lnTo>
                    <a:pt x="182455" y="2557"/>
                  </a:lnTo>
                  <a:lnTo>
                    <a:pt x="182455" y="2557"/>
                  </a:lnTo>
                  <a:lnTo>
                    <a:pt x="182557" y="2659"/>
                  </a:lnTo>
                  <a:lnTo>
                    <a:pt x="182148" y="2557"/>
                  </a:lnTo>
                  <a:close/>
                  <a:moveTo>
                    <a:pt x="64739" y="2557"/>
                  </a:moveTo>
                  <a:lnTo>
                    <a:pt x="63614" y="2864"/>
                  </a:lnTo>
                  <a:lnTo>
                    <a:pt x="64023" y="2864"/>
                  </a:lnTo>
                  <a:lnTo>
                    <a:pt x="63716" y="2966"/>
                  </a:lnTo>
                  <a:lnTo>
                    <a:pt x="63716" y="2966"/>
                  </a:lnTo>
                  <a:lnTo>
                    <a:pt x="64432" y="2864"/>
                  </a:lnTo>
                  <a:lnTo>
                    <a:pt x="64125" y="2966"/>
                  </a:lnTo>
                  <a:lnTo>
                    <a:pt x="64534" y="3068"/>
                  </a:lnTo>
                  <a:lnTo>
                    <a:pt x="64125" y="3068"/>
                  </a:lnTo>
                  <a:lnTo>
                    <a:pt x="64330" y="3170"/>
                  </a:lnTo>
                  <a:lnTo>
                    <a:pt x="63511" y="3375"/>
                  </a:lnTo>
                  <a:lnTo>
                    <a:pt x="65352" y="3477"/>
                  </a:lnTo>
                  <a:lnTo>
                    <a:pt x="65352" y="3580"/>
                  </a:lnTo>
                  <a:lnTo>
                    <a:pt x="66068" y="3682"/>
                  </a:lnTo>
                  <a:lnTo>
                    <a:pt x="66273" y="3375"/>
                  </a:lnTo>
                  <a:lnTo>
                    <a:pt x="66580" y="3170"/>
                  </a:lnTo>
                  <a:lnTo>
                    <a:pt x="65966" y="2966"/>
                  </a:lnTo>
                  <a:lnTo>
                    <a:pt x="66068" y="2864"/>
                  </a:lnTo>
                  <a:lnTo>
                    <a:pt x="65148" y="2966"/>
                  </a:lnTo>
                  <a:lnTo>
                    <a:pt x="65148" y="2864"/>
                  </a:lnTo>
                  <a:lnTo>
                    <a:pt x="64739" y="2557"/>
                  </a:lnTo>
                  <a:close/>
                  <a:moveTo>
                    <a:pt x="67705" y="2966"/>
                  </a:moveTo>
                  <a:lnTo>
                    <a:pt x="67295" y="3273"/>
                  </a:lnTo>
                  <a:lnTo>
                    <a:pt x="67705" y="3477"/>
                  </a:lnTo>
                  <a:lnTo>
                    <a:pt x="67398" y="3682"/>
                  </a:lnTo>
                  <a:lnTo>
                    <a:pt x="69136" y="3273"/>
                  </a:lnTo>
                  <a:lnTo>
                    <a:pt x="67705" y="2966"/>
                  </a:lnTo>
                  <a:close/>
                  <a:moveTo>
                    <a:pt x="136943" y="3170"/>
                  </a:moveTo>
                  <a:lnTo>
                    <a:pt x="135818" y="3273"/>
                  </a:lnTo>
                  <a:lnTo>
                    <a:pt x="136841" y="3682"/>
                  </a:lnTo>
                  <a:lnTo>
                    <a:pt x="136432" y="3886"/>
                  </a:lnTo>
                  <a:lnTo>
                    <a:pt x="137557" y="3886"/>
                  </a:lnTo>
                  <a:lnTo>
                    <a:pt x="137352" y="3989"/>
                  </a:lnTo>
                  <a:lnTo>
                    <a:pt x="137761" y="4091"/>
                  </a:lnTo>
                  <a:lnTo>
                    <a:pt x="138784" y="3784"/>
                  </a:lnTo>
                  <a:lnTo>
                    <a:pt x="137659" y="3477"/>
                  </a:lnTo>
                  <a:lnTo>
                    <a:pt x="137761" y="3477"/>
                  </a:lnTo>
                  <a:lnTo>
                    <a:pt x="137148" y="3375"/>
                  </a:lnTo>
                  <a:lnTo>
                    <a:pt x="136943" y="3170"/>
                  </a:lnTo>
                  <a:close/>
                  <a:moveTo>
                    <a:pt x="131114" y="2250"/>
                  </a:moveTo>
                  <a:lnTo>
                    <a:pt x="131114" y="2352"/>
                  </a:lnTo>
                  <a:lnTo>
                    <a:pt x="130295" y="2352"/>
                  </a:lnTo>
                  <a:lnTo>
                    <a:pt x="131318" y="2864"/>
                  </a:lnTo>
                  <a:lnTo>
                    <a:pt x="130705" y="2864"/>
                  </a:lnTo>
                  <a:lnTo>
                    <a:pt x="131625" y="3375"/>
                  </a:lnTo>
                  <a:lnTo>
                    <a:pt x="132648" y="3273"/>
                  </a:lnTo>
                  <a:lnTo>
                    <a:pt x="132545" y="3170"/>
                  </a:lnTo>
                  <a:lnTo>
                    <a:pt x="132545" y="3068"/>
                  </a:lnTo>
                  <a:lnTo>
                    <a:pt x="132955" y="3068"/>
                  </a:lnTo>
                  <a:lnTo>
                    <a:pt x="133261" y="3273"/>
                  </a:lnTo>
                  <a:lnTo>
                    <a:pt x="133875" y="3068"/>
                  </a:lnTo>
                  <a:lnTo>
                    <a:pt x="133670" y="3170"/>
                  </a:lnTo>
                  <a:lnTo>
                    <a:pt x="134080" y="3273"/>
                  </a:lnTo>
                  <a:lnTo>
                    <a:pt x="132443" y="3580"/>
                  </a:lnTo>
                  <a:lnTo>
                    <a:pt x="132750" y="3784"/>
                  </a:lnTo>
                  <a:lnTo>
                    <a:pt x="134080" y="3784"/>
                  </a:lnTo>
                  <a:lnTo>
                    <a:pt x="132545" y="4091"/>
                  </a:lnTo>
                  <a:lnTo>
                    <a:pt x="134284" y="4602"/>
                  </a:lnTo>
                  <a:lnTo>
                    <a:pt x="134386" y="4398"/>
                  </a:lnTo>
                  <a:lnTo>
                    <a:pt x="134284" y="4295"/>
                  </a:lnTo>
                  <a:lnTo>
                    <a:pt x="134898" y="3886"/>
                  </a:lnTo>
                  <a:lnTo>
                    <a:pt x="134898" y="3580"/>
                  </a:lnTo>
                  <a:lnTo>
                    <a:pt x="135205" y="3477"/>
                  </a:lnTo>
                  <a:lnTo>
                    <a:pt x="135511" y="3170"/>
                  </a:lnTo>
                  <a:lnTo>
                    <a:pt x="136432" y="3068"/>
                  </a:lnTo>
                  <a:lnTo>
                    <a:pt x="135920" y="2864"/>
                  </a:lnTo>
                  <a:lnTo>
                    <a:pt x="136023" y="2761"/>
                  </a:lnTo>
                  <a:lnTo>
                    <a:pt x="134795" y="2659"/>
                  </a:lnTo>
                  <a:lnTo>
                    <a:pt x="134795" y="2455"/>
                  </a:lnTo>
                  <a:lnTo>
                    <a:pt x="134182" y="2557"/>
                  </a:lnTo>
                  <a:lnTo>
                    <a:pt x="134386" y="2352"/>
                  </a:lnTo>
                  <a:lnTo>
                    <a:pt x="133261" y="2250"/>
                  </a:lnTo>
                  <a:lnTo>
                    <a:pt x="133261" y="2250"/>
                  </a:lnTo>
                  <a:lnTo>
                    <a:pt x="133568" y="2864"/>
                  </a:lnTo>
                  <a:lnTo>
                    <a:pt x="133568" y="2864"/>
                  </a:lnTo>
                  <a:lnTo>
                    <a:pt x="132750" y="2455"/>
                  </a:lnTo>
                  <a:lnTo>
                    <a:pt x="131318" y="2455"/>
                  </a:lnTo>
                  <a:lnTo>
                    <a:pt x="131932" y="2250"/>
                  </a:lnTo>
                  <a:close/>
                  <a:moveTo>
                    <a:pt x="66682" y="4398"/>
                  </a:moveTo>
                  <a:lnTo>
                    <a:pt x="66784" y="4500"/>
                  </a:lnTo>
                  <a:lnTo>
                    <a:pt x="66477" y="4500"/>
                  </a:lnTo>
                  <a:lnTo>
                    <a:pt x="67091" y="4705"/>
                  </a:lnTo>
                  <a:lnTo>
                    <a:pt x="66784" y="4705"/>
                  </a:lnTo>
                  <a:lnTo>
                    <a:pt x="68232" y="4795"/>
                  </a:lnTo>
                  <a:lnTo>
                    <a:pt x="68232" y="4795"/>
                  </a:lnTo>
                  <a:lnTo>
                    <a:pt x="68625" y="4500"/>
                  </a:lnTo>
                  <a:lnTo>
                    <a:pt x="66682" y="4398"/>
                  </a:lnTo>
                  <a:close/>
                  <a:moveTo>
                    <a:pt x="68232" y="4795"/>
                  </a:moveTo>
                  <a:lnTo>
                    <a:pt x="68216" y="4807"/>
                  </a:lnTo>
                  <a:lnTo>
                    <a:pt x="68324" y="4801"/>
                  </a:lnTo>
                  <a:lnTo>
                    <a:pt x="68324" y="4801"/>
                  </a:lnTo>
                  <a:lnTo>
                    <a:pt x="68232" y="4795"/>
                  </a:lnTo>
                  <a:close/>
                  <a:moveTo>
                    <a:pt x="71489" y="4500"/>
                  </a:moveTo>
                  <a:lnTo>
                    <a:pt x="70568" y="4705"/>
                  </a:lnTo>
                  <a:lnTo>
                    <a:pt x="71080" y="4807"/>
                  </a:lnTo>
                  <a:lnTo>
                    <a:pt x="71489" y="4500"/>
                  </a:lnTo>
                  <a:close/>
                  <a:moveTo>
                    <a:pt x="81102" y="205"/>
                  </a:moveTo>
                  <a:lnTo>
                    <a:pt x="81614" y="409"/>
                  </a:lnTo>
                  <a:lnTo>
                    <a:pt x="80386" y="307"/>
                  </a:lnTo>
                  <a:lnTo>
                    <a:pt x="80489" y="409"/>
                  </a:lnTo>
                  <a:lnTo>
                    <a:pt x="79773" y="409"/>
                  </a:lnTo>
                  <a:lnTo>
                    <a:pt x="79977" y="511"/>
                  </a:lnTo>
                  <a:lnTo>
                    <a:pt x="79466" y="511"/>
                  </a:lnTo>
                  <a:lnTo>
                    <a:pt x="80693" y="920"/>
                  </a:lnTo>
                  <a:lnTo>
                    <a:pt x="80693" y="920"/>
                  </a:lnTo>
                  <a:lnTo>
                    <a:pt x="79159" y="716"/>
                  </a:lnTo>
                  <a:lnTo>
                    <a:pt x="77011" y="716"/>
                  </a:lnTo>
                  <a:lnTo>
                    <a:pt x="77727" y="818"/>
                  </a:lnTo>
                  <a:lnTo>
                    <a:pt x="73841" y="1023"/>
                  </a:lnTo>
                  <a:lnTo>
                    <a:pt x="73943" y="1125"/>
                  </a:lnTo>
                  <a:lnTo>
                    <a:pt x="74864" y="1023"/>
                  </a:lnTo>
                  <a:lnTo>
                    <a:pt x="74864" y="1023"/>
                  </a:lnTo>
                  <a:lnTo>
                    <a:pt x="74250" y="1125"/>
                  </a:lnTo>
                  <a:lnTo>
                    <a:pt x="75989" y="1125"/>
                  </a:lnTo>
                  <a:lnTo>
                    <a:pt x="74659" y="1227"/>
                  </a:lnTo>
                  <a:lnTo>
                    <a:pt x="74830" y="1313"/>
                  </a:lnTo>
                  <a:lnTo>
                    <a:pt x="74830" y="1313"/>
                  </a:lnTo>
                  <a:lnTo>
                    <a:pt x="77216" y="1227"/>
                  </a:lnTo>
                  <a:lnTo>
                    <a:pt x="74557" y="1534"/>
                  </a:lnTo>
                  <a:lnTo>
                    <a:pt x="74557" y="1534"/>
                  </a:lnTo>
                  <a:lnTo>
                    <a:pt x="78034" y="1330"/>
                  </a:lnTo>
                  <a:lnTo>
                    <a:pt x="75784" y="1739"/>
                  </a:lnTo>
                  <a:lnTo>
                    <a:pt x="75784" y="1739"/>
                  </a:lnTo>
                  <a:lnTo>
                    <a:pt x="78341" y="1636"/>
                  </a:lnTo>
                  <a:lnTo>
                    <a:pt x="78341" y="1636"/>
                  </a:lnTo>
                  <a:lnTo>
                    <a:pt x="77830" y="1739"/>
                  </a:lnTo>
                  <a:lnTo>
                    <a:pt x="81818" y="1125"/>
                  </a:lnTo>
                  <a:lnTo>
                    <a:pt x="81818" y="1125"/>
                  </a:lnTo>
                  <a:lnTo>
                    <a:pt x="80386" y="1534"/>
                  </a:lnTo>
                  <a:lnTo>
                    <a:pt x="81409" y="1534"/>
                  </a:lnTo>
                  <a:lnTo>
                    <a:pt x="77523" y="1943"/>
                  </a:lnTo>
                  <a:lnTo>
                    <a:pt x="78648" y="2352"/>
                  </a:lnTo>
                  <a:lnTo>
                    <a:pt x="78648" y="2352"/>
                  </a:lnTo>
                  <a:lnTo>
                    <a:pt x="75375" y="2045"/>
                  </a:lnTo>
                  <a:lnTo>
                    <a:pt x="75375" y="2352"/>
                  </a:lnTo>
                  <a:lnTo>
                    <a:pt x="76193" y="2761"/>
                  </a:lnTo>
                  <a:lnTo>
                    <a:pt x="75682" y="2761"/>
                  </a:lnTo>
                  <a:lnTo>
                    <a:pt x="77216" y="2864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4761" y="3375"/>
                  </a:lnTo>
                  <a:lnTo>
                    <a:pt x="75170" y="3477"/>
                  </a:lnTo>
                  <a:lnTo>
                    <a:pt x="74148" y="3682"/>
                  </a:lnTo>
                  <a:lnTo>
                    <a:pt x="74045" y="3886"/>
                  </a:lnTo>
                  <a:lnTo>
                    <a:pt x="75989" y="3580"/>
                  </a:lnTo>
                  <a:lnTo>
                    <a:pt x="73739" y="3989"/>
                  </a:lnTo>
                  <a:lnTo>
                    <a:pt x="73432" y="3682"/>
                  </a:lnTo>
                  <a:lnTo>
                    <a:pt x="72716" y="3682"/>
                  </a:lnTo>
                  <a:lnTo>
                    <a:pt x="72818" y="4193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284" y="4807"/>
                  </a:lnTo>
                  <a:lnTo>
                    <a:pt x="71898" y="4705"/>
                  </a:lnTo>
                  <a:lnTo>
                    <a:pt x="71898" y="4807"/>
                  </a:lnTo>
                  <a:lnTo>
                    <a:pt x="75784" y="4807"/>
                  </a:lnTo>
                  <a:lnTo>
                    <a:pt x="75477" y="5011"/>
                  </a:lnTo>
                  <a:lnTo>
                    <a:pt x="75477" y="5011"/>
                  </a:lnTo>
                  <a:lnTo>
                    <a:pt x="77318" y="4705"/>
                  </a:lnTo>
                  <a:lnTo>
                    <a:pt x="77727" y="4398"/>
                  </a:lnTo>
                  <a:lnTo>
                    <a:pt x="77114" y="4398"/>
                  </a:lnTo>
                  <a:lnTo>
                    <a:pt x="77216" y="4193"/>
                  </a:lnTo>
                  <a:lnTo>
                    <a:pt x="75682" y="4091"/>
                  </a:lnTo>
                  <a:lnTo>
                    <a:pt x="76193" y="4091"/>
                  </a:lnTo>
                  <a:lnTo>
                    <a:pt x="76091" y="3989"/>
                  </a:lnTo>
                  <a:lnTo>
                    <a:pt x="78341" y="3886"/>
                  </a:lnTo>
                  <a:lnTo>
                    <a:pt x="78545" y="3580"/>
                  </a:lnTo>
                  <a:lnTo>
                    <a:pt x="80489" y="3375"/>
                  </a:lnTo>
                  <a:lnTo>
                    <a:pt x="79977" y="3170"/>
                  </a:lnTo>
                  <a:lnTo>
                    <a:pt x="81205" y="3068"/>
                  </a:lnTo>
                  <a:lnTo>
                    <a:pt x="79159" y="2761"/>
                  </a:lnTo>
                  <a:lnTo>
                    <a:pt x="81614" y="2659"/>
                  </a:lnTo>
                  <a:lnTo>
                    <a:pt x="80386" y="2455"/>
                  </a:lnTo>
                  <a:lnTo>
                    <a:pt x="82534" y="2352"/>
                  </a:lnTo>
                  <a:lnTo>
                    <a:pt x="81920" y="2250"/>
                  </a:lnTo>
                  <a:lnTo>
                    <a:pt x="83966" y="2250"/>
                  </a:lnTo>
                  <a:lnTo>
                    <a:pt x="83864" y="2148"/>
                  </a:lnTo>
                  <a:lnTo>
                    <a:pt x="84375" y="2045"/>
                  </a:lnTo>
                  <a:lnTo>
                    <a:pt x="83557" y="2045"/>
                  </a:lnTo>
                  <a:lnTo>
                    <a:pt x="84682" y="1943"/>
                  </a:lnTo>
                  <a:lnTo>
                    <a:pt x="84580" y="1739"/>
                  </a:lnTo>
                  <a:lnTo>
                    <a:pt x="88466" y="1125"/>
                  </a:lnTo>
                  <a:lnTo>
                    <a:pt x="86216" y="1330"/>
                  </a:lnTo>
                  <a:lnTo>
                    <a:pt x="90920" y="614"/>
                  </a:lnTo>
                  <a:lnTo>
                    <a:pt x="89898" y="511"/>
                  </a:lnTo>
                  <a:lnTo>
                    <a:pt x="90000" y="409"/>
                  </a:lnTo>
                  <a:lnTo>
                    <a:pt x="89795" y="409"/>
                  </a:lnTo>
                  <a:lnTo>
                    <a:pt x="89898" y="307"/>
                  </a:lnTo>
                  <a:lnTo>
                    <a:pt x="89898" y="307"/>
                  </a:lnTo>
                  <a:lnTo>
                    <a:pt x="87136" y="409"/>
                  </a:lnTo>
                  <a:lnTo>
                    <a:pt x="88466" y="205"/>
                  </a:lnTo>
                  <a:lnTo>
                    <a:pt x="84682" y="205"/>
                  </a:lnTo>
                  <a:lnTo>
                    <a:pt x="84989" y="409"/>
                  </a:lnTo>
                  <a:lnTo>
                    <a:pt x="82739" y="205"/>
                  </a:lnTo>
                  <a:lnTo>
                    <a:pt x="83352" y="409"/>
                  </a:lnTo>
                  <a:lnTo>
                    <a:pt x="83352" y="409"/>
                  </a:lnTo>
                  <a:lnTo>
                    <a:pt x="81102" y="205"/>
                  </a:lnTo>
                  <a:close/>
                  <a:moveTo>
                    <a:pt x="62898" y="4909"/>
                  </a:moveTo>
                  <a:lnTo>
                    <a:pt x="63205" y="5011"/>
                  </a:lnTo>
                  <a:lnTo>
                    <a:pt x="63205" y="4909"/>
                  </a:lnTo>
                  <a:close/>
                  <a:moveTo>
                    <a:pt x="55227" y="3989"/>
                  </a:moveTo>
                  <a:lnTo>
                    <a:pt x="55330" y="4091"/>
                  </a:lnTo>
                  <a:lnTo>
                    <a:pt x="50318" y="5011"/>
                  </a:lnTo>
                  <a:lnTo>
                    <a:pt x="50523" y="5011"/>
                  </a:lnTo>
                  <a:lnTo>
                    <a:pt x="50318" y="5216"/>
                  </a:lnTo>
                  <a:lnTo>
                    <a:pt x="50318" y="5216"/>
                  </a:lnTo>
                  <a:lnTo>
                    <a:pt x="51545" y="5011"/>
                  </a:lnTo>
                  <a:lnTo>
                    <a:pt x="51443" y="5318"/>
                  </a:lnTo>
                  <a:lnTo>
                    <a:pt x="54102" y="4500"/>
                  </a:lnTo>
                  <a:lnTo>
                    <a:pt x="53591" y="4909"/>
                  </a:lnTo>
                  <a:lnTo>
                    <a:pt x="53591" y="4909"/>
                  </a:lnTo>
                  <a:lnTo>
                    <a:pt x="56045" y="4091"/>
                  </a:lnTo>
                  <a:lnTo>
                    <a:pt x="55227" y="3989"/>
                  </a:lnTo>
                  <a:close/>
                  <a:moveTo>
                    <a:pt x="65761" y="4705"/>
                  </a:moveTo>
                  <a:lnTo>
                    <a:pt x="63818" y="4807"/>
                  </a:lnTo>
                  <a:lnTo>
                    <a:pt x="64227" y="4909"/>
                  </a:lnTo>
                  <a:lnTo>
                    <a:pt x="63920" y="4909"/>
                  </a:lnTo>
                  <a:lnTo>
                    <a:pt x="64330" y="5011"/>
                  </a:lnTo>
                  <a:lnTo>
                    <a:pt x="64023" y="5216"/>
                  </a:lnTo>
                  <a:lnTo>
                    <a:pt x="63205" y="5011"/>
                  </a:lnTo>
                  <a:lnTo>
                    <a:pt x="62898" y="5114"/>
                  </a:lnTo>
                  <a:lnTo>
                    <a:pt x="63000" y="5114"/>
                  </a:lnTo>
                  <a:lnTo>
                    <a:pt x="63102" y="5318"/>
                  </a:lnTo>
                  <a:lnTo>
                    <a:pt x="63102" y="5318"/>
                  </a:lnTo>
                  <a:lnTo>
                    <a:pt x="62489" y="5216"/>
                  </a:lnTo>
                  <a:lnTo>
                    <a:pt x="61875" y="5420"/>
                  </a:lnTo>
                  <a:lnTo>
                    <a:pt x="64125" y="5420"/>
                  </a:lnTo>
                  <a:lnTo>
                    <a:pt x="62898" y="5625"/>
                  </a:lnTo>
                  <a:lnTo>
                    <a:pt x="63102" y="5727"/>
                  </a:lnTo>
                  <a:lnTo>
                    <a:pt x="63000" y="5932"/>
                  </a:lnTo>
                  <a:lnTo>
                    <a:pt x="63000" y="5932"/>
                  </a:lnTo>
                  <a:lnTo>
                    <a:pt x="65148" y="5420"/>
                  </a:lnTo>
                  <a:lnTo>
                    <a:pt x="64943" y="5318"/>
                  </a:lnTo>
                  <a:lnTo>
                    <a:pt x="65761" y="4705"/>
                  </a:lnTo>
                  <a:close/>
                  <a:moveTo>
                    <a:pt x="209148" y="5011"/>
                  </a:moveTo>
                  <a:lnTo>
                    <a:pt x="209455" y="5420"/>
                  </a:lnTo>
                  <a:lnTo>
                    <a:pt x="207102" y="5216"/>
                  </a:lnTo>
                  <a:lnTo>
                    <a:pt x="207409" y="5318"/>
                  </a:lnTo>
                  <a:lnTo>
                    <a:pt x="207205" y="5318"/>
                  </a:lnTo>
                  <a:lnTo>
                    <a:pt x="207716" y="5625"/>
                  </a:lnTo>
                  <a:lnTo>
                    <a:pt x="207511" y="5625"/>
                  </a:lnTo>
                  <a:lnTo>
                    <a:pt x="211705" y="5932"/>
                  </a:lnTo>
                  <a:lnTo>
                    <a:pt x="210170" y="5420"/>
                  </a:lnTo>
                  <a:lnTo>
                    <a:pt x="210170" y="5420"/>
                  </a:lnTo>
                  <a:lnTo>
                    <a:pt x="212420" y="5727"/>
                  </a:lnTo>
                  <a:lnTo>
                    <a:pt x="212318" y="5523"/>
                  </a:lnTo>
                  <a:lnTo>
                    <a:pt x="209148" y="5011"/>
                  </a:lnTo>
                  <a:close/>
                  <a:moveTo>
                    <a:pt x="65148" y="5932"/>
                  </a:moveTo>
                  <a:lnTo>
                    <a:pt x="65966" y="6239"/>
                  </a:lnTo>
                  <a:lnTo>
                    <a:pt x="66989" y="5932"/>
                  </a:lnTo>
                  <a:close/>
                  <a:moveTo>
                    <a:pt x="59523" y="4500"/>
                  </a:moveTo>
                  <a:lnTo>
                    <a:pt x="58193" y="4807"/>
                  </a:lnTo>
                  <a:lnTo>
                    <a:pt x="58295" y="5011"/>
                  </a:lnTo>
                  <a:lnTo>
                    <a:pt x="57886" y="5216"/>
                  </a:lnTo>
                  <a:lnTo>
                    <a:pt x="58193" y="5420"/>
                  </a:lnTo>
                  <a:lnTo>
                    <a:pt x="56455" y="5216"/>
                  </a:lnTo>
                  <a:lnTo>
                    <a:pt x="56659" y="5216"/>
                  </a:lnTo>
                  <a:lnTo>
                    <a:pt x="55739" y="4909"/>
                  </a:lnTo>
                  <a:lnTo>
                    <a:pt x="55841" y="4807"/>
                  </a:lnTo>
                  <a:lnTo>
                    <a:pt x="54716" y="4909"/>
                  </a:lnTo>
                  <a:lnTo>
                    <a:pt x="55227" y="5011"/>
                  </a:lnTo>
                  <a:lnTo>
                    <a:pt x="53795" y="5216"/>
                  </a:lnTo>
                  <a:lnTo>
                    <a:pt x="54818" y="5216"/>
                  </a:lnTo>
                  <a:lnTo>
                    <a:pt x="53182" y="5420"/>
                  </a:lnTo>
                  <a:lnTo>
                    <a:pt x="54511" y="5318"/>
                  </a:lnTo>
                  <a:lnTo>
                    <a:pt x="52466" y="5727"/>
                  </a:lnTo>
                  <a:lnTo>
                    <a:pt x="53386" y="5932"/>
                  </a:lnTo>
                  <a:lnTo>
                    <a:pt x="53693" y="5830"/>
                  </a:lnTo>
                  <a:lnTo>
                    <a:pt x="53898" y="5932"/>
                  </a:lnTo>
                  <a:lnTo>
                    <a:pt x="54307" y="5830"/>
                  </a:lnTo>
                  <a:lnTo>
                    <a:pt x="54409" y="5727"/>
                  </a:lnTo>
                  <a:lnTo>
                    <a:pt x="55227" y="5625"/>
                  </a:lnTo>
                  <a:lnTo>
                    <a:pt x="54614" y="5830"/>
                  </a:lnTo>
                  <a:lnTo>
                    <a:pt x="56455" y="5727"/>
                  </a:lnTo>
                  <a:lnTo>
                    <a:pt x="56455" y="5727"/>
                  </a:lnTo>
                  <a:lnTo>
                    <a:pt x="54102" y="6136"/>
                  </a:lnTo>
                  <a:lnTo>
                    <a:pt x="54102" y="6341"/>
                  </a:lnTo>
                  <a:lnTo>
                    <a:pt x="57784" y="5932"/>
                  </a:lnTo>
                  <a:lnTo>
                    <a:pt x="57682" y="5932"/>
                  </a:lnTo>
                  <a:lnTo>
                    <a:pt x="59625" y="5727"/>
                  </a:lnTo>
                  <a:lnTo>
                    <a:pt x="60443" y="5114"/>
                  </a:lnTo>
                  <a:lnTo>
                    <a:pt x="58909" y="5318"/>
                  </a:lnTo>
                  <a:lnTo>
                    <a:pt x="59216" y="5114"/>
                  </a:lnTo>
                  <a:lnTo>
                    <a:pt x="58909" y="5114"/>
                  </a:lnTo>
                  <a:lnTo>
                    <a:pt x="59523" y="4500"/>
                  </a:lnTo>
                  <a:close/>
                  <a:moveTo>
                    <a:pt x="70057" y="4705"/>
                  </a:moveTo>
                  <a:lnTo>
                    <a:pt x="68324" y="4801"/>
                  </a:lnTo>
                  <a:lnTo>
                    <a:pt x="68324" y="4801"/>
                  </a:lnTo>
                  <a:lnTo>
                    <a:pt x="68420" y="4807"/>
                  </a:lnTo>
                  <a:lnTo>
                    <a:pt x="68420" y="5318"/>
                  </a:lnTo>
                  <a:lnTo>
                    <a:pt x="67909" y="5625"/>
                  </a:lnTo>
                  <a:lnTo>
                    <a:pt x="67807" y="5830"/>
                  </a:lnTo>
                  <a:lnTo>
                    <a:pt x="68420" y="6034"/>
                  </a:lnTo>
                  <a:lnTo>
                    <a:pt x="68318" y="6136"/>
                  </a:lnTo>
                  <a:lnTo>
                    <a:pt x="69955" y="6136"/>
                  </a:lnTo>
                  <a:lnTo>
                    <a:pt x="69648" y="6341"/>
                  </a:lnTo>
                  <a:lnTo>
                    <a:pt x="75580" y="6034"/>
                  </a:lnTo>
                  <a:lnTo>
                    <a:pt x="75068" y="5932"/>
                  </a:lnTo>
                  <a:lnTo>
                    <a:pt x="75580" y="5523"/>
                  </a:lnTo>
                  <a:lnTo>
                    <a:pt x="74966" y="5420"/>
                  </a:lnTo>
                  <a:lnTo>
                    <a:pt x="75068" y="5318"/>
                  </a:lnTo>
                  <a:lnTo>
                    <a:pt x="71898" y="5523"/>
                  </a:lnTo>
                  <a:lnTo>
                    <a:pt x="72000" y="5625"/>
                  </a:lnTo>
                  <a:lnTo>
                    <a:pt x="70261" y="5420"/>
                  </a:lnTo>
                  <a:lnTo>
                    <a:pt x="70159" y="5523"/>
                  </a:lnTo>
                  <a:lnTo>
                    <a:pt x="69750" y="5523"/>
                  </a:lnTo>
                  <a:lnTo>
                    <a:pt x="70261" y="5318"/>
                  </a:lnTo>
                  <a:lnTo>
                    <a:pt x="69239" y="4909"/>
                  </a:lnTo>
                  <a:lnTo>
                    <a:pt x="70568" y="4909"/>
                  </a:lnTo>
                  <a:lnTo>
                    <a:pt x="69443" y="4807"/>
                  </a:lnTo>
                  <a:lnTo>
                    <a:pt x="70057" y="4705"/>
                  </a:lnTo>
                  <a:close/>
                  <a:moveTo>
                    <a:pt x="165273" y="4705"/>
                  </a:moveTo>
                  <a:lnTo>
                    <a:pt x="160773" y="4909"/>
                  </a:lnTo>
                  <a:lnTo>
                    <a:pt x="160875" y="5011"/>
                  </a:lnTo>
                  <a:lnTo>
                    <a:pt x="160364" y="5114"/>
                  </a:lnTo>
                  <a:lnTo>
                    <a:pt x="159341" y="5420"/>
                  </a:lnTo>
                  <a:lnTo>
                    <a:pt x="158727" y="5625"/>
                  </a:lnTo>
                  <a:lnTo>
                    <a:pt x="158830" y="5727"/>
                  </a:lnTo>
                  <a:lnTo>
                    <a:pt x="158216" y="5830"/>
                  </a:lnTo>
                  <a:lnTo>
                    <a:pt x="158727" y="5932"/>
                  </a:lnTo>
                  <a:lnTo>
                    <a:pt x="158318" y="6239"/>
                  </a:lnTo>
                  <a:lnTo>
                    <a:pt x="158727" y="6341"/>
                  </a:lnTo>
                  <a:lnTo>
                    <a:pt x="158318" y="6443"/>
                  </a:lnTo>
                  <a:lnTo>
                    <a:pt x="158114" y="6648"/>
                  </a:lnTo>
                  <a:lnTo>
                    <a:pt x="157602" y="6955"/>
                  </a:lnTo>
                  <a:lnTo>
                    <a:pt x="158114" y="7261"/>
                  </a:lnTo>
                  <a:lnTo>
                    <a:pt x="160057" y="7057"/>
                  </a:lnTo>
                  <a:lnTo>
                    <a:pt x="159750" y="6852"/>
                  </a:lnTo>
                  <a:lnTo>
                    <a:pt x="160159" y="6341"/>
                  </a:lnTo>
                  <a:lnTo>
                    <a:pt x="160875" y="6239"/>
                  </a:lnTo>
                  <a:lnTo>
                    <a:pt x="160875" y="6136"/>
                  </a:lnTo>
                  <a:lnTo>
                    <a:pt x="161182" y="6034"/>
                  </a:lnTo>
                  <a:lnTo>
                    <a:pt x="160977" y="5932"/>
                  </a:lnTo>
                  <a:lnTo>
                    <a:pt x="165273" y="4705"/>
                  </a:lnTo>
                  <a:close/>
                  <a:moveTo>
                    <a:pt x="212114" y="6852"/>
                  </a:moveTo>
                  <a:lnTo>
                    <a:pt x="211500" y="7261"/>
                  </a:lnTo>
                  <a:lnTo>
                    <a:pt x="214057" y="7364"/>
                  </a:lnTo>
                  <a:lnTo>
                    <a:pt x="212114" y="6852"/>
                  </a:lnTo>
                  <a:close/>
                  <a:moveTo>
                    <a:pt x="177955" y="7159"/>
                  </a:moveTo>
                  <a:lnTo>
                    <a:pt x="178568" y="7466"/>
                  </a:lnTo>
                  <a:lnTo>
                    <a:pt x="177852" y="7261"/>
                  </a:lnTo>
                  <a:lnTo>
                    <a:pt x="177955" y="7159"/>
                  </a:lnTo>
                  <a:close/>
                  <a:moveTo>
                    <a:pt x="58602" y="6955"/>
                  </a:moveTo>
                  <a:lnTo>
                    <a:pt x="57375" y="7159"/>
                  </a:lnTo>
                  <a:lnTo>
                    <a:pt x="57784" y="7568"/>
                  </a:lnTo>
                  <a:lnTo>
                    <a:pt x="58602" y="7261"/>
                  </a:lnTo>
                  <a:lnTo>
                    <a:pt x="58602" y="6955"/>
                  </a:lnTo>
                  <a:close/>
                  <a:moveTo>
                    <a:pt x="108307" y="7568"/>
                  </a:moveTo>
                  <a:lnTo>
                    <a:pt x="108211" y="7587"/>
                  </a:lnTo>
                  <a:lnTo>
                    <a:pt x="108211" y="7587"/>
                  </a:lnTo>
                  <a:lnTo>
                    <a:pt x="108381" y="7603"/>
                  </a:lnTo>
                  <a:lnTo>
                    <a:pt x="108381" y="7603"/>
                  </a:lnTo>
                  <a:lnTo>
                    <a:pt x="108307" y="7568"/>
                  </a:lnTo>
                  <a:close/>
                  <a:moveTo>
                    <a:pt x="73636" y="7159"/>
                  </a:moveTo>
                  <a:lnTo>
                    <a:pt x="74659" y="7670"/>
                  </a:lnTo>
                  <a:lnTo>
                    <a:pt x="76193" y="7670"/>
                  </a:lnTo>
                  <a:lnTo>
                    <a:pt x="76193" y="7466"/>
                  </a:lnTo>
                  <a:lnTo>
                    <a:pt x="75989" y="7261"/>
                  </a:lnTo>
                  <a:lnTo>
                    <a:pt x="73636" y="7159"/>
                  </a:lnTo>
                  <a:close/>
                  <a:moveTo>
                    <a:pt x="108381" y="7603"/>
                  </a:moveTo>
                  <a:lnTo>
                    <a:pt x="109841" y="8284"/>
                  </a:lnTo>
                  <a:lnTo>
                    <a:pt x="110250" y="7773"/>
                  </a:lnTo>
                  <a:lnTo>
                    <a:pt x="108381" y="7603"/>
                  </a:lnTo>
                  <a:close/>
                  <a:moveTo>
                    <a:pt x="68011" y="6852"/>
                  </a:moveTo>
                  <a:lnTo>
                    <a:pt x="64227" y="7364"/>
                  </a:lnTo>
                  <a:lnTo>
                    <a:pt x="63511" y="8386"/>
                  </a:lnTo>
                  <a:lnTo>
                    <a:pt x="63511" y="8386"/>
                  </a:lnTo>
                  <a:lnTo>
                    <a:pt x="64534" y="8182"/>
                  </a:lnTo>
                  <a:lnTo>
                    <a:pt x="64739" y="7773"/>
                  </a:lnTo>
                  <a:lnTo>
                    <a:pt x="65352" y="7773"/>
                  </a:lnTo>
                  <a:lnTo>
                    <a:pt x="68011" y="6852"/>
                  </a:lnTo>
                  <a:close/>
                  <a:moveTo>
                    <a:pt x="216716" y="8182"/>
                  </a:moveTo>
                  <a:lnTo>
                    <a:pt x="217227" y="8489"/>
                  </a:lnTo>
                  <a:lnTo>
                    <a:pt x="217330" y="8182"/>
                  </a:lnTo>
                  <a:close/>
                  <a:moveTo>
                    <a:pt x="62080" y="6852"/>
                  </a:moveTo>
                  <a:lnTo>
                    <a:pt x="60852" y="7159"/>
                  </a:lnTo>
                  <a:lnTo>
                    <a:pt x="61568" y="7364"/>
                  </a:lnTo>
                  <a:lnTo>
                    <a:pt x="61057" y="7466"/>
                  </a:lnTo>
                  <a:lnTo>
                    <a:pt x="61057" y="7568"/>
                  </a:lnTo>
                  <a:lnTo>
                    <a:pt x="60341" y="7773"/>
                  </a:lnTo>
                  <a:lnTo>
                    <a:pt x="60034" y="7466"/>
                  </a:lnTo>
                  <a:lnTo>
                    <a:pt x="59420" y="7773"/>
                  </a:lnTo>
                  <a:lnTo>
                    <a:pt x="59727" y="8182"/>
                  </a:lnTo>
                  <a:lnTo>
                    <a:pt x="60136" y="8284"/>
                  </a:lnTo>
                  <a:lnTo>
                    <a:pt x="60443" y="8898"/>
                  </a:lnTo>
                  <a:lnTo>
                    <a:pt x="61159" y="8898"/>
                  </a:lnTo>
                  <a:lnTo>
                    <a:pt x="61364" y="8489"/>
                  </a:lnTo>
                  <a:lnTo>
                    <a:pt x="62182" y="8591"/>
                  </a:lnTo>
                  <a:lnTo>
                    <a:pt x="63205" y="7773"/>
                  </a:lnTo>
                  <a:lnTo>
                    <a:pt x="62795" y="7875"/>
                  </a:lnTo>
                  <a:lnTo>
                    <a:pt x="62795" y="7670"/>
                  </a:lnTo>
                  <a:lnTo>
                    <a:pt x="62898" y="7670"/>
                  </a:lnTo>
                  <a:lnTo>
                    <a:pt x="62182" y="7568"/>
                  </a:lnTo>
                  <a:lnTo>
                    <a:pt x="63409" y="7261"/>
                  </a:lnTo>
                  <a:lnTo>
                    <a:pt x="63205" y="7159"/>
                  </a:lnTo>
                  <a:lnTo>
                    <a:pt x="63511" y="6852"/>
                  </a:lnTo>
                  <a:close/>
                  <a:moveTo>
                    <a:pt x="47250" y="6443"/>
                  </a:moveTo>
                  <a:lnTo>
                    <a:pt x="47148" y="6852"/>
                  </a:lnTo>
                  <a:lnTo>
                    <a:pt x="43977" y="8386"/>
                  </a:lnTo>
                  <a:lnTo>
                    <a:pt x="44284" y="8386"/>
                  </a:lnTo>
                  <a:lnTo>
                    <a:pt x="44898" y="8693"/>
                  </a:lnTo>
                  <a:lnTo>
                    <a:pt x="44795" y="9102"/>
                  </a:lnTo>
                  <a:lnTo>
                    <a:pt x="44795" y="9102"/>
                  </a:lnTo>
                  <a:lnTo>
                    <a:pt x="51955" y="7159"/>
                  </a:lnTo>
                  <a:lnTo>
                    <a:pt x="51545" y="6545"/>
                  </a:lnTo>
                  <a:lnTo>
                    <a:pt x="50318" y="6750"/>
                  </a:lnTo>
                  <a:lnTo>
                    <a:pt x="50420" y="6545"/>
                  </a:lnTo>
                  <a:lnTo>
                    <a:pt x="50011" y="6648"/>
                  </a:lnTo>
                  <a:lnTo>
                    <a:pt x="50216" y="6545"/>
                  </a:lnTo>
                  <a:lnTo>
                    <a:pt x="47250" y="6443"/>
                  </a:lnTo>
                  <a:close/>
                  <a:moveTo>
                    <a:pt x="158625" y="7261"/>
                  </a:moveTo>
                  <a:lnTo>
                    <a:pt x="157602" y="7875"/>
                  </a:lnTo>
                  <a:lnTo>
                    <a:pt x="157500" y="8182"/>
                  </a:lnTo>
                  <a:lnTo>
                    <a:pt x="156989" y="8284"/>
                  </a:lnTo>
                  <a:lnTo>
                    <a:pt x="159034" y="9102"/>
                  </a:lnTo>
                  <a:lnTo>
                    <a:pt x="158830" y="9102"/>
                  </a:lnTo>
                  <a:lnTo>
                    <a:pt x="158830" y="9205"/>
                  </a:lnTo>
                  <a:lnTo>
                    <a:pt x="158727" y="9205"/>
                  </a:lnTo>
                  <a:lnTo>
                    <a:pt x="158727" y="9307"/>
                  </a:lnTo>
                  <a:lnTo>
                    <a:pt x="158625" y="9307"/>
                  </a:lnTo>
                  <a:lnTo>
                    <a:pt x="160773" y="9614"/>
                  </a:lnTo>
                  <a:lnTo>
                    <a:pt x="160773" y="9614"/>
                  </a:lnTo>
                  <a:lnTo>
                    <a:pt x="160568" y="9511"/>
                  </a:lnTo>
                  <a:lnTo>
                    <a:pt x="161489" y="9511"/>
                  </a:lnTo>
                  <a:lnTo>
                    <a:pt x="159239" y="8080"/>
                  </a:lnTo>
                  <a:lnTo>
                    <a:pt x="159341" y="7773"/>
                  </a:lnTo>
                  <a:lnTo>
                    <a:pt x="159545" y="7670"/>
                  </a:lnTo>
                  <a:lnTo>
                    <a:pt x="159545" y="7466"/>
                  </a:lnTo>
                  <a:lnTo>
                    <a:pt x="158625" y="7261"/>
                  </a:lnTo>
                  <a:close/>
                  <a:moveTo>
                    <a:pt x="18920" y="9818"/>
                  </a:moveTo>
                  <a:lnTo>
                    <a:pt x="18511" y="9920"/>
                  </a:lnTo>
                  <a:lnTo>
                    <a:pt x="18511" y="9920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8920" y="9818"/>
                  </a:lnTo>
                  <a:close/>
                  <a:moveTo>
                    <a:pt x="137352" y="10125"/>
                  </a:moveTo>
                  <a:lnTo>
                    <a:pt x="137352" y="10125"/>
                  </a:lnTo>
                  <a:lnTo>
                    <a:pt x="137352" y="10125"/>
                  </a:lnTo>
                  <a:close/>
                  <a:moveTo>
                    <a:pt x="88977" y="9818"/>
                  </a:moveTo>
                  <a:lnTo>
                    <a:pt x="88670" y="10125"/>
                  </a:lnTo>
                  <a:lnTo>
                    <a:pt x="88466" y="10125"/>
                  </a:lnTo>
                  <a:lnTo>
                    <a:pt x="88364" y="10432"/>
                  </a:lnTo>
                  <a:lnTo>
                    <a:pt x="88875" y="10534"/>
                  </a:lnTo>
                  <a:lnTo>
                    <a:pt x="88568" y="10636"/>
                  </a:lnTo>
                  <a:lnTo>
                    <a:pt x="89489" y="10636"/>
                  </a:lnTo>
                  <a:lnTo>
                    <a:pt x="90000" y="10227"/>
                  </a:lnTo>
                  <a:lnTo>
                    <a:pt x="88977" y="9818"/>
                  </a:lnTo>
                  <a:close/>
                  <a:moveTo>
                    <a:pt x="52466" y="7261"/>
                  </a:moveTo>
                  <a:lnTo>
                    <a:pt x="48170" y="8591"/>
                  </a:lnTo>
                  <a:lnTo>
                    <a:pt x="48784" y="8693"/>
                  </a:lnTo>
                  <a:lnTo>
                    <a:pt x="48375" y="8898"/>
                  </a:lnTo>
                  <a:lnTo>
                    <a:pt x="50216" y="8795"/>
                  </a:lnTo>
                  <a:lnTo>
                    <a:pt x="50216" y="8795"/>
                  </a:lnTo>
                  <a:lnTo>
                    <a:pt x="49705" y="8898"/>
                  </a:lnTo>
                  <a:lnTo>
                    <a:pt x="49807" y="8898"/>
                  </a:lnTo>
                  <a:lnTo>
                    <a:pt x="47761" y="9307"/>
                  </a:lnTo>
                  <a:lnTo>
                    <a:pt x="51545" y="9818"/>
                  </a:lnTo>
                  <a:lnTo>
                    <a:pt x="48273" y="9920"/>
                  </a:lnTo>
                  <a:lnTo>
                    <a:pt x="47557" y="10534"/>
                  </a:lnTo>
                  <a:lnTo>
                    <a:pt x="49193" y="10739"/>
                  </a:lnTo>
                  <a:lnTo>
                    <a:pt x="48989" y="11352"/>
                  </a:lnTo>
                  <a:lnTo>
                    <a:pt x="54102" y="10534"/>
                  </a:lnTo>
                  <a:lnTo>
                    <a:pt x="54102" y="10739"/>
                  </a:lnTo>
                  <a:lnTo>
                    <a:pt x="54818" y="10841"/>
                  </a:lnTo>
                  <a:lnTo>
                    <a:pt x="54614" y="10943"/>
                  </a:lnTo>
                  <a:lnTo>
                    <a:pt x="56148" y="11045"/>
                  </a:lnTo>
                  <a:lnTo>
                    <a:pt x="57170" y="10534"/>
                  </a:lnTo>
                  <a:lnTo>
                    <a:pt x="56250" y="10739"/>
                  </a:lnTo>
                  <a:lnTo>
                    <a:pt x="56455" y="10534"/>
                  </a:lnTo>
                  <a:lnTo>
                    <a:pt x="56352" y="10432"/>
                  </a:lnTo>
                  <a:lnTo>
                    <a:pt x="58295" y="10023"/>
                  </a:lnTo>
                  <a:lnTo>
                    <a:pt x="57989" y="9920"/>
                  </a:lnTo>
                  <a:lnTo>
                    <a:pt x="57989" y="9818"/>
                  </a:lnTo>
                  <a:lnTo>
                    <a:pt x="56864" y="9409"/>
                  </a:lnTo>
                  <a:lnTo>
                    <a:pt x="57682" y="7670"/>
                  </a:lnTo>
                  <a:lnTo>
                    <a:pt x="56455" y="7364"/>
                  </a:lnTo>
                  <a:lnTo>
                    <a:pt x="55739" y="8489"/>
                  </a:lnTo>
                  <a:lnTo>
                    <a:pt x="55023" y="8693"/>
                  </a:lnTo>
                  <a:lnTo>
                    <a:pt x="55023" y="8693"/>
                  </a:lnTo>
                  <a:lnTo>
                    <a:pt x="55227" y="7875"/>
                  </a:lnTo>
                  <a:lnTo>
                    <a:pt x="54614" y="7773"/>
                  </a:lnTo>
                  <a:lnTo>
                    <a:pt x="53591" y="8080"/>
                  </a:lnTo>
                  <a:lnTo>
                    <a:pt x="53693" y="7977"/>
                  </a:lnTo>
                  <a:lnTo>
                    <a:pt x="53182" y="8080"/>
                  </a:lnTo>
                  <a:lnTo>
                    <a:pt x="53182" y="8080"/>
                  </a:lnTo>
                  <a:lnTo>
                    <a:pt x="53898" y="7773"/>
                  </a:lnTo>
                  <a:lnTo>
                    <a:pt x="51750" y="7875"/>
                  </a:lnTo>
                  <a:lnTo>
                    <a:pt x="52466" y="7261"/>
                  </a:lnTo>
                  <a:close/>
                  <a:moveTo>
                    <a:pt x="60341" y="10330"/>
                  </a:moveTo>
                  <a:lnTo>
                    <a:pt x="58602" y="10841"/>
                  </a:lnTo>
                  <a:lnTo>
                    <a:pt x="59114" y="11148"/>
                  </a:lnTo>
                  <a:lnTo>
                    <a:pt x="60136" y="11352"/>
                  </a:lnTo>
                  <a:lnTo>
                    <a:pt x="61159" y="11045"/>
                  </a:lnTo>
                  <a:lnTo>
                    <a:pt x="60239" y="10432"/>
                  </a:lnTo>
                  <a:lnTo>
                    <a:pt x="60341" y="10330"/>
                  </a:lnTo>
                  <a:close/>
                  <a:moveTo>
                    <a:pt x="175193" y="11250"/>
                  </a:moveTo>
                  <a:lnTo>
                    <a:pt x="176114" y="11557"/>
                  </a:lnTo>
                  <a:lnTo>
                    <a:pt x="176114" y="12068"/>
                  </a:lnTo>
                  <a:lnTo>
                    <a:pt x="177136" y="12170"/>
                  </a:lnTo>
                  <a:lnTo>
                    <a:pt x="177136" y="12170"/>
                  </a:lnTo>
                  <a:lnTo>
                    <a:pt x="176011" y="12068"/>
                  </a:lnTo>
                  <a:lnTo>
                    <a:pt x="175193" y="11250"/>
                  </a:lnTo>
                  <a:close/>
                  <a:moveTo>
                    <a:pt x="73023" y="11557"/>
                  </a:moveTo>
                  <a:lnTo>
                    <a:pt x="72307" y="12375"/>
                  </a:lnTo>
                  <a:lnTo>
                    <a:pt x="73432" y="12375"/>
                  </a:lnTo>
                  <a:lnTo>
                    <a:pt x="74148" y="11659"/>
                  </a:lnTo>
                  <a:lnTo>
                    <a:pt x="73023" y="11557"/>
                  </a:lnTo>
                  <a:close/>
                  <a:moveTo>
                    <a:pt x="108409" y="13295"/>
                  </a:moveTo>
                  <a:lnTo>
                    <a:pt x="108716" y="13398"/>
                  </a:lnTo>
                  <a:lnTo>
                    <a:pt x="108818" y="13398"/>
                  </a:lnTo>
                  <a:lnTo>
                    <a:pt x="108409" y="13295"/>
                  </a:lnTo>
                  <a:close/>
                  <a:moveTo>
                    <a:pt x="9205" y="13807"/>
                  </a:moveTo>
                  <a:lnTo>
                    <a:pt x="9102" y="13909"/>
                  </a:lnTo>
                  <a:lnTo>
                    <a:pt x="9205" y="13909"/>
                  </a:lnTo>
                  <a:lnTo>
                    <a:pt x="9205" y="13807"/>
                  </a:lnTo>
                  <a:close/>
                  <a:moveTo>
                    <a:pt x="5420" y="11045"/>
                  </a:moveTo>
                  <a:lnTo>
                    <a:pt x="0" y="14420"/>
                  </a:lnTo>
                  <a:lnTo>
                    <a:pt x="511" y="14318"/>
                  </a:lnTo>
                  <a:lnTo>
                    <a:pt x="1227" y="13909"/>
                  </a:lnTo>
                  <a:lnTo>
                    <a:pt x="1227" y="13705"/>
                  </a:lnTo>
                  <a:lnTo>
                    <a:pt x="1739" y="13398"/>
                  </a:lnTo>
                  <a:lnTo>
                    <a:pt x="1636" y="13500"/>
                  </a:lnTo>
                  <a:lnTo>
                    <a:pt x="2352" y="13295"/>
                  </a:lnTo>
                  <a:lnTo>
                    <a:pt x="2148" y="13398"/>
                  </a:lnTo>
                  <a:lnTo>
                    <a:pt x="2761" y="13193"/>
                  </a:lnTo>
                  <a:lnTo>
                    <a:pt x="2761" y="13193"/>
                  </a:lnTo>
                  <a:lnTo>
                    <a:pt x="1636" y="14011"/>
                  </a:lnTo>
                  <a:lnTo>
                    <a:pt x="3273" y="14114"/>
                  </a:lnTo>
                  <a:lnTo>
                    <a:pt x="3068" y="14625"/>
                  </a:lnTo>
                  <a:lnTo>
                    <a:pt x="3375" y="15034"/>
                  </a:lnTo>
                  <a:lnTo>
                    <a:pt x="3989" y="14932"/>
                  </a:lnTo>
                  <a:lnTo>
                    <a:pt x="3682" y="15136"/>
                  </a:lnTo>
                  <a:lnTo>
                    <a:pt x="4295" y="14932"/>
                  </a:lnTo>
                  <a:lnTo>
                    <a:pt x="4193" y="15034"/>
                  </a:lnTo>
                  <a:lnTo>
                    <a:pt x="4193" y="15034"/>
                  </a:lnTo>
                  <a:lnTo>
                    <a:pt x="4602" y="14727"/>
                  </a:lnTo>
                  <a:lnTo>
                    <a:pt x="4500" y="14625"/>
                  </a:lnTo>
                  <a:lnTo>
                    <a:pt x="5523" y="14318"/>
                  </a:lnTo>
                  <a:lnTo>
                    <a:pt x="5318" y="14318"/>
                  </a:lnTo>
                  <a:lnTo>
                    <a:pt x="5830" y="14114"/>
                  </a:lnTo>
                  <a:lnTo>
                    <a:pt x="5727" y="14114"/>
                  </a:lnTo>
                  <a:lnTo>
                    <a:pt x="5727" y="13909"/>
                  </a:lnTo>
                  <a:lnTo>
                    <a:pt x="6136" y="14011"/>
                  </a:lnTo>
                  <a:lnTo>
                    <a:pt x="6750" y="14011"/>
                  </a:lnTo>
                  <a:lnTo>
                    <a:pt x="6852" y="13807"/>
                  </a:lnTo>
                  <a:lnTo>
                    <a:pt x="7159" y="13909"/>
                  </a:lnTo>
                  <a:lnTo>
                    <a:pt x="8386" y="13500"/>
                  </a:lnTo>
                  <a:lnTo>
                    <a:pt x="8080" y="13398"/>
                  </a:lnTo>
                  <a:lnTo>
                    <a:pt x="7977" y="13398"/>
                  </a:lnTo>
                  <a:lnTo>
                    <a:pt x="8080" y="13193"/>
                  </a:lnTo>
                  <a:lnTo>
                    <a:pt x="8080" y="12886"/>
                  </a:lnTo>
                  <a:lnTo>
                    <a:pt x="7364" y="12682"/>
                  </a:lnTo>
                  <a:lnTo>
                    <a:pt x="7364" y="12682"/>
                  </a:lnTo>
                  <a:lnTo>
                    <a:pt x="7568" y="12784"/>
                  </a:lnTo>
                  <a:lnTo>
                    <a:pt x="6852" y="12886"/>
                  </a:lnTo>
                  <a:lnTo>
                    <a:pt x="7261" y="12682"/>
                  </a:lnTo>
                  <a:lnTo>
                    <a:pt x="6341" y="12682"/>
                  </a:lnTo>
                  <a:lnTo>
                    <a:pt x="6034" y="12989"/>
                  </a:lnTo>
                  <a:lnTo>
                    <a:pt x="6034" y="13193"/>
                  </a:lnTo>
                  <a:lnTo>
                    <a:pt x="5625" y="13398"/>
                  </a:lnTo>
                  <a:lnTo>
                    <a:pt x="5625" y="13398"/>
                  </a:lnTo>
                  <a:lnTo>
                    <a:pt x="5932" y="13193"/>
                  </a:lnTo>
                  <a:lnTo>
                    <a:pt x="5523" y="13295"/>
                  </a:lnTo>
                  <a:lnTo>
                    <a:pt x="5523" y="13091"/>
                  </a:lnTo>
                  <a:lnTo>
                    <a:pt x="6545" y="12375"/>
                  </a:lnTo>
                  <a:lnTo>
                    <a:pt x="6136" y="12375"/>
                  </a:lnTo>
                  <a:lnTo>
                    <a:pt x="6648" y="12068"/>
                  </a:lnTo>
                  <a:lnTo>
                    <a:pt x="5830" y="11659"/>
                  </a:lnTo>
                  <a:lnTo>
                    <a:pt x="5932" y="11557"/>
                  </a:lnTo>
                  <a:lnTo>
                    <a:pt x="5727" y="11352"/>
                  </a:lnTo>
                  <a:lnTo>
                    <a:pt x="5523" y="11557"/>
                  </a:lnTo>
                  <a:lnTo>
                    <a:pt x="5523" y="11352"/>
                  </a:lnTo>
                  <a:lnTo>
                    <a:pt x="5625" y="11250"/>
                  </a:lnTo>
                  <a:lnTo>
                    <a:pt x="5420" y="11045"/>
                  </a:lnTo>
                  <a:close/>
                  <a:moveTo>
                    <a:pt x="113011" y="13193"/>
                  </a:moveTo>
                  <a:lnTo>
                    <a:pt x="112807" y="13398"/>
                  </a:lnTo>
                  <a:lnTo>
                    <a:pt x="112500" y="13398"/>
                  </a:lnTo>
                  <a:lnTo>
                    <a:pt x="112193" y="13602"/>
                  </a:lnTo>
                  <a:lnTo>
                    <a:pt x="111682" y="13500"/>
                  </a:lnTo>
                  <a:lnTo>
                    <a:pt x="111682" y="13500"/>
                  </a:lnTo>
                  <a:lnTo>
                    <a:pt x="111784" y="13807"/>
                  </a:lnTo>
                  <a:lnTo>
                    <a:pt x="111170" y="13500"/>
                  </a:lnTo>
                  <a:lnTo>
                    <a:pt x="110864" y="13500"/>
                  </a:lnTo>
                  <a:lnTo>
                    <a:pt x="110864" y="13807"/>
                  </a:lnTo>
                  <a:lnTo>
                    <a:pt x="110250" y="13602"/>
                  </a:lnTo>
                  <a:lnTo>
                    <a:pt x="110148" y="14011"/>
                  </a:lnTo>
                  <a:lnTo>
                    <a:pt x="109739" y="14011"/>
                  </a:lnTo>
                  <a:lnTo>
                    <a:pt x="109636" y="14216"/>
                  </a:lnTo>
                  <a:lnTo>
                    <a:pt x="109432" y="14114"/>
                  </a:lnTo>
                  <a:lnTo>
                    <a:pt x="109534" y="14011"/>
                  </a:lnTo>
                  <a:lnTo>
                    <a:pt x="109330" y="13807"/>
                  </a:lnTo>
                  <a:lnTo>
                    <a:pt x="109534" y="13602"/>
                  </a:lnTo>
                  <a:lnTo>
                    <a:pt x="108716" y="13398"/>
                  </a:lnTo>
                  <a:lnTo>
                    <a:pt x="108511" y="13398"/>
                  </a:lnTo>
                  <a:lnTo>
                    <a:pt x="108716" y="13705"/>
                  </a:lnTo>
                  <a:lnTo>
                    <a:pt x="108102" y="13500"/>
                  </a:lnTo>
                  <a:lnTo>
                    <a:pt x="108102" y="13500"/>
                  </a:lnTo>
                  <a:lnTo>
                    <a:pt x="108205" y="13602"/>
                  </a:lnTo>
                  <a:lnTo>
                    <a:pt x="108102" y="13705"/>
                  </a:lnTo>
                  <a:lnTo>
                    <a:pt x="107898" y="13705"/>
                  </a:lnTo>
                  <a:lnTo>
                    <a:pt x="108205" y="13807"/>
                  </a:lnTo>
                  <a:lnTo>
                    <a:pt x="107693" y="13807"/>
                  </a:lnTo>
                  <a:lnTo>
                    <a:pt x="107795" y="14011"/>
                  </a:lnTo>
                  <a:lnTo>
                    <a:pt x="107386" y="14011"/>
                  </a:lnTo>
                  <a:lnTo>
                    <a:pt x="109125" y="14114"/>
                  </a:lnTo>
                  <a:lnTo>
                    <a:pt x="108614" y="14318"/>
                  </a:lnTo>
                  <a:lnTo>
                    <a:pt x="109125" y="14318"/>
                  </a:lnTo>
                  <a:lnTo>
                    <a:pt x="109125" y="14420"/>
                  </a:lnTo>
                  <a:lnTo>
                    <a:pt x="107898" y="14523"/>
                  </a:lnTo>
                  <a:lnTo>
                    <a:pt x="107795" y="14727"/>
                  </a:lnTo>
                  <a:lnTo>
                    <a:pt x="109227" y="14830"/>
                  </a:lnTo>
                  <a:lnTo>
                    <a:pt x="108818" y="15136"/>
                  </a:lnTo>
                  <a:lnTo>
                    <a:pt x="109227" y="15034"/>
                  </a:lnTo>
                  <a:lnTo>
                    <a:pt x="108307" y="15341"/>
                  </a:lnTo>
                  <a:lnTo>
                    <a:pt x="108716" y="15545"/>
                  </a:lnTo>
                  <a:lnTo>
                    <a:pt x="109432" y="15443"/>
                  </a:lnTo>
                  <a:lnTo>
                    <a:pt x="111375" y="15852"/>
                  </a:lnTo>
                  <a:lnTo>
                    <a:pt x="114648" y="14625"/>
                  </a:lnTo>
                  <a:lnTo>
                    <a:pt x="114648" y="14216"/>
                  </a:lnTo>
                  <a:lnTo>
                    <a:pt x="114034" y="13807"/>
                  </a:lnTo>
                  <a:lnTo>
                    <a:pt x="113830" y="13500"/>
                  </a:lnTo>
                  <a:lnTo>
                    <a:pt x="114239" y="13295"/>
                  </a:lnTo>
                  <a:lnTo>
                    <a:pt x="113011" y="13193"/>
                  </a:lnTo>
                  <a:close/>
                  <a:moveTo>
                    <a:pt x="65557" y="13705"/>
                  </a:moveTo>
                  <a:lnTo>
                    <a:pt x="63102" y="15750"/>
                  </a:lnTo>
                  <a:lnTo>
                    <a:pt x="63818" y="15750"/>
                  </a:lnTo>
                  <a:lnTo>
                    <a:pt x="64023" y="16159"/>
                  </a:lnTo>
                  <a:lnTo>
                    <a:pt x="66309" y="15364"/>
                  </a:lnTo>
                  <a:lnTo>
                    <a:pt x="66309" y="15364"/>
                  </a:lnTo>
                  <a:lnTo>
                    <a:pt x="67091" y="15852"/>
                  </a:lnTo>
                  <a:lnTo>
                    <a:pt x="68114" y="15545"/>
                  </a:lnTo>
                  <a:lnTo>
                    <a:pt x="67091" y="15443"/>
                  </a:lnTo>
                  <a:lnTo>
                    <a:pt x="67295" y="14830"/>
                  </a:lnTo>
                  <a:lnTo>
                    <a:pt x="65659" y="14011"/>
                  </a:lnTo>
                  <a:lnTo>
                    <a:pt x="65557" y="13705"/>
                  </a:lnTo>
                  <a:close/>
                  <a:moveTo>
                    <a:pt x="128864" y="16773"/>
                  </a:moveTo>
                  <a:lnTo>
                    <a:pt x="128455" y="16875"/>
                  </a:lnTo>
                  <a:lnTo>
                    <a:pt x="128455" y="16875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8864" y="16773"/>
                  </a:lnTo>
                  <a:close/>
                  <a:moveTo>
                    <a:pt x="73227" y="6955"/>
                  </a:moveTo>
                  <a:lnTo>
                    <a:pt x="70773" y="7364"/>
                  </a:lnTo>
                  <a:lnTo>
                    <a:pt x="71080" y="7670"/>
                  </a:lnTo>
                  <a:lnTo>
                    <a:pt x="70159" y="7773"/>
                  </a:lnTo>
                  <a:lnTo>
                    <a:pt x="70466" y="8080"/>
                  </a:lnTo>
                  <a:lnTo>
                    <a:pt x="70466" y="8386"/>
                  </a:lnTo>
                  <a:lnTo>
                    <a:pt x="69443" y="8386"/>
                  </a:lnTo>
                  <a:lnTo>
                    <a:pt x="69955" y="8693"/>
                  </a:lnTo>
                  <a:lnTo>
                    <a:pt x="69545" y="9205"/>
                  </a:lnTo>
                  <a:lnTo>
                    <a:pt x="68318" y="9205"/>
                  </a:lnTo>
                  <a:lnTo>
                    <a:pt x="69545" y="8898"/>
                  </a:lnTo>
                  <a:lnTo>
                    <a:pt x="69136" y="8489"/>
                  </a:lnTo>
                  <a:lnTo>
                    <a:pt x="69443" y="7773"/>
                  </a:lnTo>
                  <a:lnTo>
                    <a:pt x="71284" y="6955"/>
                  </a:lnTo>
                  <a:lnTo>
                    <a:pt x="71284" y="6955"/>
                  </a:lnTo>
                  <a:lnTo>
                    <a:pt x="67193" y="8284"/>
                  </a:lnTo>
                  <a:lnTo>
                    <a:pt x="66682" y="8898"/>
                  </a:lnTo>
                  <a:lnTo>
                    <a:pt x="67909" y="9205"/>
                  </a:lnTo>
                  <a:lnTo>
                    <a:pt x="66477" y="9205"/>
                  </a:lnTo>
                  <a:lnTo>
                    <a:pt x="68114" y="9716"/>
                  </a:lnTo>
                  <a:lnTo>
                    <a:pt x="67909" y="9920"/>
                  </a:lnTo>
                  <a:lnTo>
                    <a:pt x="70875" y="10125"/>
                  </a:lnTo>
                  <a:lnTo>
                    <a:pt x="70875" y="10023"/>
                  </a:lnTo>
                  <a:lnTo>
                    <a:pt x="72205" y="10227"/>
                  </a:lnTo>
                  <a:lnTo>
                    <a:pt x="72614" y="9716"/>
                  </a:lnTo>
                  <a:lnTo>
                    <a:pt x="73534" y="9920"/>
                  </a:lnTo>
                  <a:lnTo>
                    <a:pt x="73432" y="10227"/>
                  </a:lnTo>
                  <a:lnTo>
                    <a:pt x="73841" y="10330"/>
                  </a:lnTo>
                  <a:lnTo>
                    <a:pt x="73636" y="10432"/>
                  </a:lnTo>
                  <a:lnTo>
                    <a:pt x="74148" y="10330"/>
                  </a:lnTo>
                  <a:lnTo>
                    <a:pt x="74250" y="10739"/>
                  </a:lnTo>
                  <a:lnTo>
                    <a:pt x="73432" y="11148"/>
                  </a:lnTo>
                  <a:lnTo>
                    <a:pt x="74685" y="10969"/>
                  </a:lnTo>
                  <a:lnTo>
                    <a:pt x="74761" y="11045"/>
                  </a:lnTo>
                  <a:lnTo>
                    <a:pt x="74557" y="11148"/>
                  </a:lnTo>
                  <a:lnTo>
                    <a:pt x="75375" y="11557"/>
                  </a:lnTo>
                  <a:lnTo>
                    <a:pt x="75477" y="12273"/>
                  </a:lnTo>
                  <a:lnTo>
                    <a:pt x="73534" y="13398"/>
                  </a:lnTo>
                  <a:lnTo>
                    <a:pt x="73636" y="13807"/>
                  </a:lnTo>
                  <a:lnTo>
                    <a:pt x="72000" y="14216"/>
                  </a:lnTo>
                  <a:lnTo>
                    <a:pt x="72000" y="14318"/>
                  </a:lnTo>
                  <a:lnTo>
                    <a:pt x="72000" y="14420"/>
                  </a:lnTo>
                  <a:lnTo>
                    <a:pt x="71898" y="14625"/>
                  </a:lnTo>
                  <a:lnTo>
                    <a:pt x="72000" y="14318"/>
                  </a:lnTo>
                  <a:lnTo>
                    <a:pt x="71080" y="14114"/>
                  </a:lnTo>
                  <a:lnTo>
                    <a:pt x="70057" y="14727"/>
                  </a:lnTo>
                  <a:lnTo>
                    <a:pt x="70977" y="15136"/>
                  </a:lnTo>
                  <a:lnTo>
                    <a:pt x="72307" y="14727"/>
                  </a:lnTo>
                  <a:lnTo>
                    <a:pt x="72818" y="14830"/>
                  </a:lnTo>
                  <a:lnTo>
                    <a:pt x="72716" y="15034"/>
                  </a:lnTo>
                  <a:lnTo>
                    <a:pt x="72716" y="15034"/>
                  </a:lnTo>
                  <a:lnTo>
                    <a:pt x="73330" y="14830"/>
                  </a:lnTo>
                  <a:lnTo>
                    <a:pt x="73125" y="15034"/>
                  </a:lnTo>
                  <a:lnTo>
                    <a:pt x="73739" y="15545"/>
                  </a:lnTo>
                  <a:lnTo>
                    <a:pt x="73636" y="15648"/>
                  </a:lnTo>
                  <a:lnTo>
                    <a:pt x="74148" y="15750"/>
                  </a:lnTo>
                  <a:lnTo>
                    <a:pt x="73636" y="15955"/>
                  </a:lnTo>
                  <a:lnTo>
                    <a:pt x="74250" y="16261"/>
                  </a:lnTo>
                  <a:lnTo>
                    <a:pt x="74045" y="16364"/>
                  </a:lnTo>
                  <a:lnTo>
                    <a:pt x="76909" y="17386"/>
                  </a:lnTo>
                  <a:lnTo>
                    <a:pt x="77318" y="17080"/>
                  </a:lnTo>
                  <a:lnTo>
                    <a:pt x="76398" y="16364"/>
                  </a:lnTo>
                  <a:lnTo>
                    <a:pt x="76500" y="16261"/>
                  </a:lnTo>
                  <a:lnTo>
                    <a:pt x="75989" y="15648"/>
                  </a:lnTo>
                  <a:lnTo>
                    <a:pt x="76705" y="15648"/>
                  </a:lnTo>
                  <a:lnTo>
                    <a:pt x="78034" y="16568"/>
                  </a:lnTo>
                  <a:lnTo>
                    <a:pt x="78239" y="16364"/>
                  </a:lnTo>
                  <a:lnTo>
                    <a:pt x="78545" y="16364"/>
                  </a:lnTo>
                  <a:lnTo>
                    <a:pt x="78545" y="15648"/>
                  </a:lnTo>
                  <a:lnTo>
                    <a:pt x="78955" y="15955"/>
                  </a:lnTo>
                  <a:lnTo>
                    <a:pt x="78955" y="15443"/>
                  </a:lnTo>
                  <a:lnTo>
                    <a:pt x="79057" y="15341"/>
                  </a:lnTo>
                  <a:lnTo>
                    <a:pt x="78750" y="15341"/>
                  </a:lnTo>
                  <a:lnTo>
                    <a:pt x="78545" y="15136"/>
                  </a:lnTo>
                  <a:lnTo>
                    <a:pt x="78955" y="14932"/>
                  </a:lnTo>
                  <a:lnTo>
                    <a:pt x="78648" y="14932"/>
                  </a:lnTo>
                  <a:lnTo>
                    <a:pt x="78955" y="14830"/>
                  </a:lnTo>
                  <a:lnTo>
                    <a:pt x="78648" y="14625"/>
                  </a:lnTo>
                  <a:lnTo>
                    <a:pt x="78034" y="14625"/>
                  </a:lnTo>
                  <a:lnTo>
                    <a:pt x="77830" y="14216"/>
                  </a:lnTo>
                  <a:lnTo>
                    <a:pt x="78034" y="14114"/>
                  </a:lnTo>
                  <a:lnTo>
                    <a:pt x="77523" y="14011"/>
                  </a:lnTo>
                  <a:lnTo>
                    <a:pt x="77727" y="13807"/>
                  </a:lnTo>
                  <a:lnTo>
                    <a:pt x="77318" y="13398"/>
                  </a:lnTo>
                  <a:lnTo>
                    <a:pt x="78341" y="13602"/>
                  </a:lnTo>
                  <a:lnTo>
                    <a:pt x="78136" y="13193"/>
                  </a:lnTo>
                  <a:lnTo>
                    <a:pt x="78545" y="13091"/>
                  </a:lnTo>
                  <a:lnTo>
                    <a:pt x="79466" y="13398"/>
                  </a:lnTo>
                  <a:lnTo>
                    <a:pt x="79159" y="13602"/>
                  </a:lnTo>
                  <a:lnTo>
                    <a:pt x="79159" y="13602"/>
                  </a:lnTo>
                  <a:lnTo>
                    <a:pt x="80284" y="13295"/>
                  </a:lnTo>
                  <a:lnTo>
                    <a:pt x="79466" y="13909"/>
                  </a:lnTo>
                  <a:lnTo>
                    <a:pt x="79568" y="14318"/>
                  </a:lnTo>
                  <a:lnTo>
                    <a:pt x="79977" y="14114"/>
                  </a:lnTo>
                  <a:lnTo>
                    <a:pt x="80182" y="14420"/>
                  </a:lnTo>
                  <a:lnTo>
                    <a:pt x="80489" y="14420"/>
                  </a:lnTo>
                  <a:lnTo>
                    <a:pt x="80693" y="13909"/>
                  </a:lnTo>
                  <a:lnTo>
                    <a:pt x="80489" y="13909"/>
                  </a:lnTo>
                  <a:lnTo>
                    <a:pt x="81818" y="13602"/>
                  </a:lnTo>
                  <a:lnTo>
                    <a:pt x="81511" y="13398"/>
                  </a:lnTo>
                  <a:lnTo>
                    <a:pt x="81716" y="13295"/>
                  </a:lnTo>
                  <a:lnTo>
                    <a:pt x="81614" y="13193"/>
                  </a:lnTo>
                  <a:lnTo>
                    <a:pt x="82023" y="13295"/>
                  </a:lnTo>
                  <a:lnTo>
                    <a:pt x="82023" y="12989"/>
                  </a:lnTo>
                  <a:lnTo>
                    <a:pt x="82227" y="12989"/>
                  </a:lnTo>
                  <a:lnTo>
                    <a:pt x="82227" y="12682"/>
                  </a:lnTo>
                  <a:lnTo>
                    <a:pt x="81000" y="12886"/>
                  </a:lnTo>
                  <a:lnTo>
                    <a:pt x="81716" y="12477"/>
                  </a:lnTo>
                  <a:lnTo>
                    <a:pt x="80591" y="12375"/>
                  </a:lnTo>
                  <a:lnTo>
                    <a:pt x="81307" y="12170"/>
                  </a:lnTo>
                  <a:lnTo>
                    <a:pt x="80591" y="11966"/>
                  </a:lnTo>
                  <a:lnTo>
                    <a:pt x="80795" y="11864"/>
                  </a:lnTo>
                  <a:lnTo>
                    <a:pt x="80284" y="12068"/>
                  </a:lnTo>
                  <a:lnTo>
                    <a:pt x="80386" y="11864"/>
                  </a:lnTo>
                  <a:lnTo>
                    <a:pt x="80080" y="11864"/>
                  </a:lnTo>
                  <a:lnTo>
                    <a:pt x="80182" y="11761"/>
                  </a:lnTo>
                  <a:lnTo>
                    <a:pt x="79670" y="11966"/>
                  </a:lnTo>
                  <a:lnTo>
                    <a:pt x="80080" y="11557"/>
                  </a:lnTo>
                  <a:lnTo>
                    <a:pt x="79670" y="11761"/>
                  </a:lnTo>
                  <a:lnTo>
                    <a:pt x="79466" y="11761"/>
                  </a:lnTo>
                  <a:lnTo>
                    <a:pt x="79568" y="11557"/>
                  </a:lnTo>
                  <a:lnTo>
                    <a:pt x="79773" y="11455"/>
                  </a:lnTo>
                  <a:lnTo>
                    <a:pt x="79057" y="11352"/>
                  </a:lnTo>
                  <a:lnTo>
                    <a:pt x="78955" y="11148"/>
                  </a:lnTo>
                  <a:lnTo>
                    <a:pt x="78239" y="11045"/>
                  </a:lnTo>
                  <a:lnTo>
                    <a:pt x="79466" y="10943"/>
                  </a:lnTo>
                  <a:lnTo>
                    <a:pt x="78648" y="10841"/>
                  </a:lnTo>
                  <a:lnTo>
                    <a:pt x="80284" y="10739"/>
                  </a:lnTo>
                  <a:lnTo>
                    <a:pt x="78648" y="10534"/>
                  </a:lnTo>
                  <a:lnTo>
                    <a:pt x="80080" y="10330"/>
                  </a:lnTo>
                  <a:lnTo>
                    <a:pt x="79670" y="10023"/>
                  </a:lnTo>
                  <a:lnTo>
                    <a:pt x="79057" y="10125"/>
                  </a:lnTo>
                  <a:lnTo>
                    <a:pt x="79364" y="9920"/>
                  </a:lnTo>
                  <a:lnTo>
                    <a:pt x="78443" y="10023"/>
                  </a:lnTo>
                  <a:lnTo>
                    <a:pt x="79568" y="9716"/>
                  </a:lnTo>
                  <a:lnTo>
                    <a:pt x="79466" y="9409"/>
                  </a:lnTo>
                  <a:lnTo>
                    <a:pt x="78750" y="9409"/>
                  </a:lnTo>
                  <a:lnTo>
                    <a:pt x="77625" y="10023"/>
                  </a:lnTo>
                  <a:lnTo>
                    <a:pt x="77420" y="9716"/>
                  </a:lnTo>
                  <a:lnTo>
                    <a:pt x="78545" y="9205"/>
                  </a:lnTo>
                  <a:lnTo>
                    <a:pt x="77216" y="9409"/>
                  </a:lnTo>
                  <a:lnTo>
                    <a:pt x="77216" y="9409"/>
                  </a:lnTo>
                  <a:lnTo>
                    <a:pt x="78341" y="8898"/>
                  </a:lnTo>
                  <a:lnTo>
                    <a:pt x="76500" y="8898"/>
                  </a:lnTo>
                  <a:lnTo>
                    <a:pt x="77011" y="8591"/>
                  </a:lnTo>
                  <a:lnTo>
                    <a:pt x="75886" y="9000"/>
                  </a:lnTo>
                  <a:lnTo>
                    <a:pt x="76398" y="8693"/>
                  </a:lnTo>
                  <a:lnTo>
                    <a:pt x="76091" y="8693"/>
                  </a:lnTo>
                  <a:lnTo>
                    <a:pt x="76807" y="8386"/>
                  </a:lnTo>
                  <a:lnTo>
                    <a:pt x="76807" y="8386"/>
                  </a:lnTo>
                  <a:lnTo>
                    <a:pt x="75580" y="8591"/>
                  </a:lnTo>
                  <a:lnTo>
                    <a:pt x="75580" y="8591"/>
                  </a:lnTo>
                  <a:lnTo>
                    <a:pt x="76500" y="8182"/>
                  </a:lnTo>
                  <a:lnTo>
                    <a:pt x="74761" y="7875"/>
                  </a:lnTo>
                  <a:lnTo>
                    <a:pt x="74761" y="7875"/>
                  </a:lnTo>
                  <a:lnTo>
                    <a:pt x="74864" y="8182"/>
                  </a:lnTo>
                  <a:lnTo>
                    <a:pt x="74045" y="8489"/>
                  </a:lnTo>
                  <a:lnTo>
                    <a:pt x="73739" y="8080"/>
                  </a:lnTo>
                  <a:lnTo>
                    <a:pt x="72511" y="8489"/>
                  </a:lnTo>
                  <a:lnTo>
                    <a:pt x="72818" y="8284"/>
                  </a:lnTo>
                  <a:lnTo>
                    <a:pt x="72716" y="8182"/>
                  </a:lnTo>
                  <a:lnTo>
                    <a:pt x="73125" y="7977"/>
                  </a:lnTo>
                  <a:lnTo>
                    <a:pt x="72614" y="8182"/>
                  </a:lnTo>
                  <a:lnTo>
                    <a:pt x="73534" y="7773"/>
                  </a:lnTo>
                  <a:lnTo>
                    <a:pt x="73227" y="6955"/>
                  </a:lnTo>
                  <a:close/>
                  <a:moveTo>
                    <a:pt x="103500" y="0"/>
                  </a:moveTo>
                  <a:lnTo>
                    <a:pt x="103807" y="102"/>
                  </a:lnTo>
                  <a:lnTo>
                    <a:pt x="99205" y="205"/>
                  </a:lnTo>
                  <a:lnTo>
                    <a:pt x="101864" y="307"/>
                  </a:lnTo>
                  <a:lnTo>
                    <a:pt x="99614" y="409"/>
                  </a:lnTo>
                  <a:lnTo>
                    <a:pt x="100125" y="511"/>
                  </a:lnTo>
                  <a:lnTo>
                    <a:pt x="99818" y="818"/>
                  </a:lnTo>
                  <a:lnTo>
                    <a:pt x="97057" y="511"/>
                  </a:lnTo>
                  <a:lnTo>
                    <a:pt x="97057" y="818"/>
                  </a:lnTo>
                  <a:lnTo>
                    <a:pt x="94705" y="1023"/>
                  </a:lnTo>
                  <a:lnTo>
                    <a:pt x="94705" y="614"/>
                  </a:lnTo>
                  <a:lnTo>
                    <a:pt x="91841" y="818"/>
                  </a:lnTo>
                  <a:lnTo>
                    <a:pt x="92966" y="1227"/>
                  </a:lnTo>
                  <a:lnTo>
                    <a:pt x="90716" y="920"/>
                  </a:lnTo>
                  <a:lnTo>
                    <a:pt x="86625" y="1841"/>
                  </a:lnTo>
                  <a:lnTo>
                    <a:pt x="86932" y="2148"/>
                  </a:lnTo>
                  <a:lnTo>
                    <a:pt x="87955" y="2045"/>
                  </a:lnTo>
                  <a:lnTo>
                    <a:pt x="87955" y="2045"/>
                  </a:lnTo>
                  <a:lnTo>
                    <a:pt x="81818" y="3477"/>
                  </a:lnTo>
                  <a:lnTo>
                    <a:pt x="83148" y="3682"/>
                  </a:lnTo>
                  <a:lnTo>
                    <a:pt x="82841" y="3784"/>
                  </a:lnTo>
                  <a:lnTo>
                    <a:pt x="85091" y="3989"/>
                  </a:lnTo>
                  <a:lnTo>
                    <a:pt x="82023" y="4295"/>
                  </a:lnTo>
                  <a:lnTo>
                    <a:pt x="82125" y="4398"/>
                  </a:lnTo>
                  <a:lnTo>
                    <a:pt x="82125" y="4500"/>
                  </a:lnTo>
                  <a:lnTo>
                    <a:pt x="83557" y="4602"/>
                  </a:lnTo>
                  <a:lnTo>
                    <a:pt x="82534" y="4807"/>
                  </a:lnTo>
                  <a:lnTo>
                    <a:pt x="88568" y="5318"/>
                  </a:lnTo>
                  <a:lnTo>
                    <a:pt x="88568" y="5625"/>
                  </a:lnTo>
                  <a:lnTo>
                    <a:pt x="89489" y="6341"/>
                  </a:lnTo>
                  <a:lnTo>
                    <a:pt x="88670" y="6648"/>
                  </a:lnTo>
                  <a:lnTo>
                    <a:pt x="89386" y="6750"/>
                  </a:lnTo>
                  <a:lnTo>
                    <a:pt x="89182" y="7057"/>
                  </a:lnTo>
                  <a:lnTo>
                    <a:pt x="89386" y="7466"/>
                  </a:lnTo>
                  <a:lnTo>
                    <a:pt x="89386" y="7568"/>
                  </a:lnTo>
                  <a:lnTo>
                    <a:pt x="89591" y="7773"/>
                  </a:lnTo>
                  <a:lnTo>
                    <a:pt x="88977" y="7977"/>
                  </a:lnTo>
                  <a:lnTo>
                    <a:pt x="89080" y="8080"/>
                  </a:lnTo>
                  <a:lnTo>
                    <a:pt x="88773" y="8182"/>
                  </a:lnTo>
                  <a:lnTo>
                    <a:pt x="88773" y="8182"/>
                  </a:lnTo>
                  <a:lnTo>
                    <a:pt x="89386" y="8080"/>
                  </a:lnTo>
                  <a:lnTo>
                    <a:pt x="88568" y="8795"/>
                  </a:lnTo>
                  <a:lnTo>
                    <a:pt x="90102" y="8489"/>
                  </a:lnTo>
                  <a:lnTo>
                    <a:pt x="90102" y="8591"/>
                  </a:lnTo>
                  <a:lnTo>
                    <a:pt x="90205" y="8591"/>
                  </a:lnTo>
                  <a:lnTo>
                    <a:pt x="90205" y="8693"/>
                  </a:lnTo>
                  <a:lnTo>
                    <a:pt x="91023" y="8693"/>
                  </a:lnTo>
                  <a:lnTo>
                    <a:pt x="90000" y="9102"/>
                  </a:lnTo>
                  <a:lnTo>
                    <a:pt x="91227" y="9205"/>
                  </a:lnTo>
                  <a:lnTo>
                    <a:pt x="90716" y="9205"/>
                  </a:lnTo>
                  <a:lnTo>
                    <a:pt x="91023" y="9409"/>
                  </a:lnTo>
                  <a:lnTo>
                    <a:pt x="91227" y="9716"/>
                  </a:lnTo>
                  <a:lnTo>
                    <a:pt x="88875" y="9614"/>
                  </a:lnTo>
                  <a:lnTo>
                    <a:pt x="91330" y="10125"/>
                  </a:lnTo>
                  <a:lnTo>
                    <a:pt x="90511" y="10739"/>
                  </a:lnTo>
                  <a:lnTo>
                    <a:pt x="91023" y="10739"/>
                  </a:lnTo>
                  <a:lnTo>
                    <a:pt x="90511" y="10841"/>
                  </a:lnTo>
                  <a:lnTo>
                    <a:pt x="90205" y="11148"/>
                  </a:lnTo>
                  <a:lnTo>
                    <a:pt x="90511" y="11148"/>
                  </a:lnTo>
                  <a:lnTo>
                    <a:pt x="88568" y="11557"/>
                  </a:lnTo>
                  <a:lnTo>
                    <a:pt x="90102" y="11455"/>
                  </a:lnTo>
                  <a:lnTo>
                    <a:pt x="88057" y="12170"/>
                  </a:lnTo>
                  <a:lnTo>
                    <a:pt x="90102" y="11966"/>
                  </a:lnTo>
                  <a:lnTo>
                    <a:pt x="89898" y="12068"/>
                  </a:lnTo>
                  <a:lnTo>
                    <a:pt x="90205" y="12273"/>
                  </a:lnTo>
                  <a:lnTo>
                    <a:pt x="88261" y="12273"/>
                  </a:lnTo>
                  <a:lnTo>
                    <a:pt x="87955" y="12784"/>
                  </a:lnTo>
                  <a:lnTo>
                    <a:pt x="88773" y="12784"/>
                  </a:lnTo>
                  <a:lnTo>
                    <a:pt x="87648" y="13500"/>
                  </a:lnTo>
                  <a:lnTo>
                    <a:pt x="89489" y="12784"/>
                  </a:lnTo>
                  <a:lnTo>
                    <a:pt x="89489" y="12784"/>
                  </a:lnTo>
                  <a:lnTo>
                    <a:pt x="87750" y="13602"/>
                  </a:lnTo>
                  <a:lnTo>
                    <a:pt x="87852" y="13602"/>
                  </a:lnTo>
                  <a:lnTo>
                    <a:pt x="87750" y="14011"/>
                  </a:lnTo>
                  <a:lnTo>
                    <a:pt x="89182" y="13807"/>
                  </a:lnTo>
                  <a:lnTo>
                    <a:pt x="88261" y="14114"/>
                  </a:lnTo>
                  <a:lnTo>
                    <a:pt x="88057" y="15239"/>
                  </a:lnTo>
                  <a:lnTo>
                    <a:pt x="88773" y="14727"/>
                  </a:lnTo>
                  <a:lnTo>
                    <a:pt x="89080" y="14318"/>
                  </a:lnTo>
                  <a:lnTo>
                    <a:pt x="89489" y="15034"/>
                  </a:lnTo>
                  <a:lnTo>
                    <a:pt x="88466" y="15034"/>
                  </a:lnTo>
                  <a:lnTo>
                    <a:pt x="88364" y="15341"/>
                  </a:lnTo>
                  <a:lnTo>
                    <a:pt x="89080" y="15136"/>
                  </a:lnTo>
                  <a:lnTo>
                    <a:pt x="88977" y="15239"/>
                  </a:lnTo>
                  <a:lnTo>
                    <a:pt x="89182" y="15239"/>
                  </a:lnTo>
                  <a:lnTo>
                    <a:pt x="88261" y="15443"/>
                  </a:lnTo>
                  <a:lnTo>
                    <a:pt x="88568" y="16466"/>
                  </a:lnTo>
                  <a:lnTo>
                    <a:pt x="89080" y="16261"/>
                  </a:lnTo>
                  <a:lnTo>
                    <a:pt x="88568" y="16773"/>
                  </a:lnTo>
                  <a:lnTo>
                    <a:pt x="89386" y="17182"/>
                  </a:lnTo>
                  <a:lnTo>
                    <a:pt x="88977" y="17591"/>
                  </a:lnTo>
                  <a:lnTo>
                    <a:pt x="89386" y="18205"/>
                  </a:lnTo>
                  <a:lnTo>
                    <a:pt x="89795" y="18205"/>
                  </a:lnTo>
                  <a:lnTo>
                    <a:pt x="89386" y="18409"/>
                  </a:lnTo>
                  <a:lnTo>
                    <a:pt x="89795" y="18409"/>
                  </a:lnTo>
                  <a:lnTo>
                    <a:pt x="89795" y="18307"/>
                  </a:lnTo>
                  <a:lnTo>
                    <a:pt x="91227" y="18000"/>
                  </a:lnTo>
                  <a:lnTo>
                    <a:pt x="91023" y="18614"/>
                  </a:lnTo>
                  <a:lnTo>
                    <a:pt x="91943" y="18511"/>
                  </a:lnTo>
                  <a:lnTo>
                    <a:pt x="91943" y="18511"/>
                  </a:lnTo>
                  <a:lnTo>
                    <a:pt x="91330" y="18920"/>
                  </a:lnTo>
                  <a:lnTo>
                    <a:pt x="91330" y="18920"/>
                  </a:lnTo>
                  <a:lnTo>
                    <a:pt x="92148" y="18818"/>
                  </a:lnTo>
                  <a:lnTo>
                    <a:pt x="92148" y="19227"/>
                  </a:lnTo>
                  <a:lnTo>
                    <a:pt x="92455" y="19227"/>
                  </a:lnTo>
                  <a:lnTo>
                    <a:pt x="92250" y="19125"/>
                  </a:lnTo>
                  <a:lnTo>
                    <a:pt x="92966" y="18920"/>
                  </a:lnTo>
                  <a:lnTo>
                    <a:pt x="92455" y="18614"/>
                  </a:lnTo>
                  <a:lnTo>
                    <a:pt x="93375" y="18409"/>
                  </a:lnTo>
                  <a:lnTo>
                    <a:pt x="93989" y="17591"/>
                  </a:lnTo>
                  <a:lnTo>
                    <a:pt x="93784" y="17489"/>
                  </a:lnTo>
                  <a:lnTo>
                    <a:pt x="94091" y="17386"/>
                  </a:lnTo>
                  <a:lnTo>
                    <a:pt x="94295" y="16670"/>
                  </a:lnTo>
                  <a:lnTo>
                    <a:pt x="93784" y="16568"/>
                  </a:lnTo>
                  <a:lnTo>
                    <a:pt x="94807" y="16364"/>
                  </a:lnTo>
                  <a:lnTo>
                    <a:pt x="94500" y="16159"/>
                  </a:lnTo>
                  <a:lnTo>
                    <a:pt x="95830" y="15648"/>
                  </a:lnTo>
                  <a:lnTo>
                    <a:pt x="95830" y="15239"/>
                  </a:lnTo>
                  <a:lnTo>
                    <a:pt x="95216" y="15136"/>
                  </a:lnTo>
                  <a:lnTo>
                    <a:pt x="96136" y="15034"/>
                  </a:lnTo>
                  <a:lnTo>
                    <a:pt x="95830" y="14625"/>
                  </a:lnTo>
                  <a:lnTo>
                    <a:pt x="96955" y="14216"/>
                  </a:lnTo>
                  <a:lnTo>
                    <a:pt x="96545" y="14011"/>
                  </a:lnTo>
                  <a:lnTo>
                    <a:pt x="98489" y="13398"/>
                  </a:lnTo>
                  <a:lnTo>
                    <a:pt x="98182" y="13295"/>
                  </a:lnTo>
                  <a:lnTo>
                    <a:pt x="98795" y="13295"/>
                  </a:lnTo>
                  <a:lnTo>
                    <a:pt x="98386" y="13909"/>
                  </a:lnTo>
                  <a:lnTo>
                    <a:pt x="99205" y="13602"/>
                  </a:lnTo>
                  <a:lnTo>
                    <a:pt x="99307" y="13705"/>
                  </a:lnTo>
                  <a:lnTo>
                    <a:pt x="102580" y="11659"/>
                  </a:lnTo>
                  <a:lnTo>
                    <a:pt x="102682" y="11455"/>
                  </a:lnTo>
                  <a:lnTo>
                    <a:pt x="109125" y="10227"/>
                  </a:lnTo>
                  <a:lnTo>
                    <a:pt x="109023" y="10227"/>
                  </a:lnTo>
                  <a:lnTo>
                    <a:pt x="109636" y="10023"/>
                  </a:lnTo>
                  <a:lnTo>
                    <a:pt x="106159" y="10023"/>
                  </a:lnTo>
                  <a:lnTo>
                    <a:pt x="106977" y="9716"/>
                  </a:lnTo>
                  <a:lnTo>
                    <a:pt x="105239" y="9716"/>
                  </a:lnTo>
                  <a:lnTo>
                    <a:pt x="105852" y="9205"/>
                  </a:lnTo>
                  <a:lnTo>
                    <a:pt x="107386" y="9205"/>
                  </a:lnTo>
                  <a:lnTo>
                    <a:pt x="106773" y="8693"/>
                  </a:lnTo>
                  <a:lnTo>
                    <a:pt x="108409" y="9102"/>
                  </a:lnTo>
                  <a:lnTo>
                    <a:pt x="109023" y="9716"/>
                  </a:lnTo>
                  <a:lnTo>
                    <a:pt x="109636" y="9307"/>
                  </a:lnTo>
                  <a:lnTo>
                    <a:pt x="109636" y="9716"/>
                  </a:lnTo>
                  <a:lnTo>
                    <a:pt x="110148" y="9307"/>
                  </a:lnTo>
                  <a:lnTo>
                    <a:pt x="110148" y="8795"/>
                  </a:lnTo>
                  <a:lnTo>
                    <a:pt x="109739" y="9000"/>
                  </a:lnTo>
                  <a:lnTo>
                    <a:pt x="110148" y="8591"/>
                  </a:lnTo>
                  <a:lnTo>
                    <a:pt x="108205" y="8080"/>
                  </a:lnTo>
                  <a:lnTo>
                    <a:pt x="108511" y="7977"/>
                  </a:lnTo>
                  <a:lnTo>
                    <a:pt x="108307" y="7670"/>
                  </a:lnTo>
                  <a:lnTo>
                    <a:pt x="107284" y="7773"/>
                  </a:lnTo>
                  <a:lnTo>
                    <a:pt x="107284" y="7773"/>
                  </a:lnTo>
                  <a:lnTo>
                    <a:pt x="108211" y="7587"/>
                  </a:lnTo>
                  <a:lnTo>
                    <a:pt x="108211" y="7587"/>
                  </a:lnTo>
                  <a:lnTo>
                    <a:pt x="106875" y="7466"/>
                  </a:lnTo>
                  <a:lnTo>
                    <a:pt x="107489" y="7364"/>
                  </a:lnTo>
                  <a:lnTo>
                    <a:pt x="107080" y="7159"/>
                  </a:lnTo>
                  <a:lnTo>
                    <a:pt x="108716" y="7159"/>
                  </a:lnTo>
                  <a:lnTo>
                    <a:pt x="108307" y="6852"/>
                  </a:lnTo>
                  <a:lnTo>
                    <a:pt x="111375" y="7159"/>
                  </a:lnTo>
                  <a:lnTo>
                    <a:pt x="111068" y="6750"/>
                  </a:lnTo>
                  <a:lnTo>
                    <a:pt x="110352" y="6750"/>
                  </a:lnTo>
                  <a:lnTo>
                    <a:pt x="110352" y="6545"/>
                  </a:lnTo>
                  <a:lnTo>
                    <a:pt x="110659" y="6239"/>
                  </a:lnTo>
                  <a:lnTo>
                    <a:pt x="110557" y="6545"/>
                  </a:lnTo>
                  <a:lnTo>
                    <a:pt x="112295" y="6443"/>
                  </a:lnTo>
                  <a:lnTo>
                    <a:pt x="111989" y="6034"/>
                  </a:lnTo>
                  <a:lnTo>
                    <a:pt x="111273" y="6239"/>
                  </a:lnTo>
                  <a:lnTo>
                    <a:pt x="111273" y="5830"/>
                  </a:lnTo>
                  <a:lnTo>
                    <a:pt x="110557" y="5830"/>
                  </a:lnTo>
                  <a:lnTo>
                    <a:pt x="111784" y="5727"/>
                  </a:lnTo>
                  <a:lnTo>
                    <a:pt x="112091" y="5830"/>
                  </a:lnTo>
                  <a:lnTo>
                    <a:pt x="112193" y="5011"/>
                  </a:lnTo>
                  <a:lnTo>
                    <a:pt x="111375" y="4909"/>
                  </a:lnTo>
                  <a:lnTo>
                    <a:pt x="111068" y="4705"/>
                  </a:lnTo>
                  <a:lnTo>
                    <a:pt x="110659" y="4602"/>
                  </a:lnTo>
                  <a:lnTo>
                    <a:pt x="113011" y="4500"/>
                  </a:lnTo>
                  <a:lnTo>
                    <a:pt x="113216" y="4091"/>
                  </a:lnTo>
                  <a:lnTo>
                    <a:pt x="111989" y="3886"/>
                  </a:lnTo>
                  <a:lnTo>
                    <a:pt x="112807" y="3886"/>
                  </a:lnTo>
                  <a:lnTo>
                    <a:pt x="111580" y="3784"/>
                  </a:lnTo>
                  <a:lnTo>
                    <a:pt x="112091" y="3170"/>
                  </a:lnTo>
                  <a:lnTo>
                    <a:pt x="111989" y="3068"/>
                  </a:lnTo>
                  <a:lnTo>
                    <a:pt x="113114" y="2557"/>
                  </a:lnTo>
                  <a:lnTo>
                    <a:pt x="112909" y="2352"/>
                  </a:lnTo>
                  <a:lnTo>
                    <a:pt x="113216" y="1943"/>
                  </a:lnTo>
                  <a:lnTo>
                    <a:pt x="115261" y="1841"/>
                  </a:lnTo>
                  <a:lnTo>
                    <a:pt x="114750" y="1739"/>
                  </a:lnTo>
                  <a:lnTo>
                    <a:pt x="116284" y="1534"/>
                  </a:lnTo>
                  <a:lnTo>
                    <a:pt x="116080" y="1432"/>
                  </a:lnTo>
                  <a:lnTo>
                    <a:pt x="117818" y="1125"/>
                  </a:lnTo>
                  <a:lnTo>
                    <a:pt x="111273" y="1636"/>
                  </a:lnTo>
                  <a:lnTo>
                    <a:pt x="111273" y="1636"/>
                  </a:lnTo>
                  <a:lnTo>
                    <a:pt x="112398" y="1125"/>
                  </a:lnTo>
                  <a:lnTo>
                    <a:pt x="107898" y="818"/>
                  </a:lnTo>
                  <a:lnTo>
                    <a:pt x="112500" y="409"/>
                  </a:lnTo>
                  <a:lnTo>
                    <a:pt x="106977" y="205"/>
                  </a:lnTo>
                  <a:lnTo>
                    <a:pt x="110352" y="0"/>
                  </a:lnTo>
                  <a:close/>
                  <a:moveTo>
                    <a:pt x="5114" y="22807"/>
                  </a:moveTo>
                  <a:lnTo>
                    <a:pt x="5069" y="22823"/>
                  </a:lnTo>
                  <a:lnTo>
                    <a:pt x="5069" y="22823"/>
                  </a:lnTo>
                  <a:lnTo>
                    <a:pt x="5011" y="22909"/>
                  </a:lnTo>
                  <a:lnTo>
                    <a:pt x="5114" y="22807"/>
                  </a:lnTo>
                  <a:close/>
                  <a:moveTo>
                    <a:pt x="133057" y="23011"/>
                  </a:moveTo>
                  <a:lnTo>
                    <a:pt x="132955" y="23216"/>
                  </a:lnTo>
                  <a:lnTo>
                    <a:pt x="132443" y="23216"/>
                  </a:lnTo>
                  <a:lnTo>
                    <a:pt x="132955" y="23727"/>
                  </a:lnTo>
                  <a:lnTo>
                    <a:pt x="133261" y="23727"/>
                  </a:lnTo>
                  <a:lnTo>
                    <a:pt x="133568" y="23216"/>
                  </a:lnTo>
                  <a:lnTo>
                    <a:pt x="133057" y="23011"/>
                  </a:lnTo>
                  <a:close/>
                  <a:moveTo>
                    <a:pt x="1125" y="23625"/>
                  </a:moveTo>
                  <a:lnTo>
                    <a:pt x="102" y="24034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125" y="23625"/>
                  </a:lnTo>
                  <a:close/>
                  <a:moveTo>
                    <a:pt x="102" y="24034"/>
                  </a:moveTo>
                  <a:lnTo>
                    <a:pt x="102" y="24034"/>
                  </a:lnTo>
                  <a:lnTo>
                    <a:pt x="102" y="24034"/>
                  </a:lnTo>
                  <a:close/>
                  <a:moveTo>
                    <a:pt x="138170" y="24136"/>
                  </a:moveTo>
                  <a:lnTo>
                    <a:pt x="138375" y="24239"/>
                  </a:lnTo>
                  <a:lnTo>
                    <a:pt x="138477" y="24239"/>
                  </a:lnTo>
                  <a:lnTo>
                    <a:pt x="138170" y="24136"/>
                  </a:lnTo>
                  <a:close/>
                  <a:moveTo>
                    <a:pt x="118534" y="23523"/>
                  </a:moveTo>
                  <a:lnTo>
                    <a:pt x="118636" y="23625"/>
                  </a:lnTo>
                  <a:lnTo>
                    <a:pt x="118330" y="23932"/>
                  </a:lnTo>
                  <a:lnTo>
                    <a:pt x="118330" y="23727"/>
                  </a:lnTo>
                  <a:lnTo>
                    <a:pt x="117818" y="23830"/>
                  </a:lnTo>
                  <a:lnTo>
                    <a:pt x="117511" y="24239"/>
                  </a:lnTo>
                  <a:lnTo>
                    <a:pt x="117920" y="24239"/>
                  </a:lnTo>
                  <a:lnTo>
                    <a:pt x="117614" y="24648"/>
                  </a:lnTo>
                  <a:lnTo>
                    <a:pt x="116489" y="24750"/>
                  </a:lnTo>
                  <a:lnTo>
                    <a:pt x="116591" y="24852"/>
                  </a:lnTo>
                  <a:lnTo>
                    <a:pt x="116591" y="25057"/>
                  </a:lnTo>
                  <a:lnTo>
                    <a:pt x="116795" y="24955"/>
                  </a:lnTo>
                  <a:lnTo>
                    <a:pt x="116693" y="25261"/>
                  </a:lnTo>
                  <a:lnTo>
                    <a:pt x="116386" y="25364"/>
                  </a:lnTo>
                  <a:lnTo>
                    <a:pt x="116386" y="25466"/>
                  </a:lnTo>
                  <a:lnTo>
                    <a:pt x="116591" y="25466"/>
                  </a:lnTo>
                  <a:lnTo>
                    <a:pt x="116591" y="25568"/>
                  </a:lnTo>
                  <a:lnTo>
                    <a:pt x="117307" y="25670"/>
                  </a:lnTo>
                  <a:lnTo>
                    <a:pt x="116489" y="26284"/>
                  </a:lnTo>
                  <a:lnTo>
                    <a:pt x="116489" y="26284"/>
                  </a:lnTo>
                  <a:lnTo>
                    <a:pt x="117409" y="26182"/>
                  </a:lnTo>
                  <a:lnTo>
                    <a:pt x="116489" y="26489"/>
                  </a:lnTo>
                  <a:lnTo>
                    <a:pt x="116591" y="26591"/>
                  </a:lnTo>
                  <a:lnTo>
                    <a:pt x="116080" y="26693"/>
                  </a:lnTo>
                  <a:lnTo>
                    <a:pt x="116489" y="26693"/>
                  </a:lnTo>
                  <a:lnTo>
                    <a:pt x="116080" y="27000"/>
                  </a:lnTo>
                  <a:lnTo>
                    <a:pt x="116693" y="27000"/>
                  </a:lnTo>
                  <a:lnTo>
                    <a:pt x="116284" y="27205"/>
                  </a:lnTo>
                  <a:lnTo>
                    <a:pt x="116284" y="27205"/>
                  </a:lnTo>
                  <a:lnTo>
                    <a:pt x="116693" y="27102"/>
                  </a:lnTo>
                  <a:lnTo>
                    <a:pt x="116489" y="27307"/>
                  </a:lnTo>
                  <a:lnTo>
                    <a:pt x="119250" y="26591"/>
                  </a:lnTo>
                  <a:lnTo>
                    <a:pt x="119148" y="26489"/>
                  </a:lnTo>
                  <a:lnTo>
                    <a:pt x="119455" y="24852"/>
                  </a:lnTo>
                  <a:lnTo>
                    <a:pt x="119352" y="24750"/>
                  </a:lnTo>
                  <a:lnTo>
                    <a:pt x="119966" y="24545"/>
                  </a:lnTo>
                  <a:lnTo>
                    <a:pt x="119864" y="24341"/>
                  </a:lnTo>
                  <a:lnTo>
                    <a:pt x="119659" y="24239"/>
                  </a:lnTo>
                  <a:lnTo>
                    <a:pt x="119455" y="23727"/>
                  </a:lnTo>
                  <a:lnTo>
                    <a:pt x="118636" y="23830"/>
                  </a:lnTo>
                  <a:lnTo>
                    <a:pt x="118841" y="23625"/>
                  </a:lnTo>
                  <a:lnTo>
                    <a:pt x="118534" y="23523"/>
                  </a:lnTo>
                  <a:close/>
                  <a:moveTo>
                    <a:pt x="121398" y="20455"/>
                  </a:moveTo>
                  <a:lnTo>
                    <a:pt x="120477" y="20761"/>
                  </a:lnTo>
                  <a:lnTo>
                    <a:pt x="119966" y="21682"/>
                  </a:lnTo>
                  <a:lnTo>
                    <a:pt x="119761" y="22091"/>
                  </a:lnTo>
                  <a:lnTo>
                    <a:pt x="119864" y="22091"/>
                  </a:lnTo>
                  <a:lnTo>
                    <a:pt x="119557" y="22295"/>
                  </a:lnTo>
                  <a:lnTo>
                    <a:pt x="120273" y="22193"/>
                  </a:lnTo>
                  <a:lnTo>
                    <a:pt x="119966" y="23523"/>
                  </a:lnTo>
                  <a:lnTo>
                    <a:pt x="120170" y="23011"/>
                  </a:lnTo>
                  <a:lnTo>
                    <a:pt x="120580" y="22807"/>
                  </a:lnTo>
                  <a:lnTo>
                    <a:pt x="120682" y="23011"/>
                  </a:lnTo>
                  <a:lnTo>
                    <a:pt x="120375" y="24239"/>
                  </a:lnTo>
                  <a:lnTo>
                    <a:pt x="121807" y="23932"/>
                  </a:lnTo>
                  <a:lnTo>
                    <a:pt x="122011" y="25568"/>
                  </a:lnTo>
                  <a:lnTo>
                    <a:pt x="120580" y="26080"/>
                  </a:lnTo>
                  <a:lnTo>
                    <a:pt x="120580" y="26080"/>
                  </a:lnTo>
                  <a:lnTo>
                    <a:pt x="120989" y="25977"/>
                  </a:lnTo>
                  <a:lnTo>
                    <a:pt x="121091" y="26284"/>
                  </a:lnTo>
                  <a:lnTo>
                    <a:pt x="120068" y="27000"/>
                  </a:lnTo>
                  <a:lnTo>
                    <a:pt x="120989" y="27205"/>
                  </a:lnTo>
                  <a:lnTo>
                    <a:pt x="120886" y="27307"/>
                  </a:lnTo>
                  <a:lnTo>
                    <a:pt x="121602" y="27409"/>
                  </a:lnTo>
                  <a:lnTo>
                    <a:pt x="122216" y="27102"/>
                  </a:lnTo>
                  <a:lnTo>
                    <a:pt x="121602" y="27614"/>
                  </a:lnTo>
                  <a:lnTo>
                    <a:pt x="120989" y="27614"/>
                  </a:lnTo>
                  <a:lnTo>
                    <a:pt x="119761" y="28739"/>
                  </a:lnTo>
                  <a:lnTo>
                    <a:pt x="120068" y="28841"/>
                  </a:lnTo>
                  <a:lnTo>
                    <a:pt x="120375" y="28534"/>
                  </a:lnTo>
                  <a:lnTo>
                    <a:pt x="121091" y="28534"/>
                  </a:lnTo>
                  <a:lnTo>
                    <a:pt x="121807" y="28125"/>
                  </a:lnTo>
                  <a:lnTo>
                    <a:pt x="122625" y="28227"/>
                  </a:lnTo>
                  <a:lnTo>
                    <a:pt x="122523" y="28125"/>
                  </a:lnTo>
                  <a:lnTo>
                    <a:pt x="123136" y="28023"/>
                  </a:lnTo>
                  <a:lnTo>
                    <a:pt x="123034" y="27920"/>
                  </a:lnTo>
                  <a:lnTo>
                    <a:pt x="124773" y="27920"/>
                  </a:lnTo>
                  <a:lnTo>
                    <a:pt x="125182" y="27409"/>
                  </a:lnTo>
                  <a:lnTo>
                    <a:pt x="124466" y="27409"/>
                  </a:lnTo>
                  <a:lnTo>
                    <a:pt x="125080" y="26898"/>
                  </a:lnTo>
                  <a:lnTo>
                    <a:pt x="125284" y="25977"/>
                  </a:lnTo>
                  <a:lnTo>
                    <a:pt x="124159" y="25977"/>
                  </a:lnTo>
                  <a:lnTo>
                    <a:pt x="123648" y="25159"/>
                  </a:lnTo>
                  <a:lnTo>
                    <a:pt x="124261" y="25261"/>
                  </a:lnTo>
                  <a:lnTo>
                    <a:pt x="124261" y="25261"/>
                  </a:lnTo>
                  <a:lnTo>
                    <a:pt x="124057" y="24750"/>
                  </a:lnTo>
                  <a:lnTo>
                    <a:pt x="123239" y="24239"/>
                  </a:lnTo>
                  <a:lnTo>
                    <a:pt x="122932" y="23420"/>
                  </a:lnTo>
                  <a:lnTo>
                    <a:pt x="121295" y="22807"/>
                  </a:lnTo>
                  <a:lnTo>
                    <a:pt x="122011" y="22705"/>
                  </a:lnTo>
                  <a:lnTo>
                    <a:pt x="121705" y="22602"/>
                  </a:lnTo>
                  <a:lnTo>
                    <a:pt x="122318" y="22295"/>
                  </a:lnTo>
                  <a:lnTo>
                    <a:pt x="122830" y="21580"/>
                  </a:lnTo>
                  <a:lnTo>
                    <a:pt x="121091" y="21375"/>
                  </a:lnTo>
                  <a:lnTo>
                    <a:pt x="121295" y="21170"/>
                  </a:lnTo>
                  <a:lnTo>
                    <a:pt x="121193" y="21170"/>
                  </a:lnTo>
                  <a:lnTo>
                    <a:pt x="121807" y="20659"/>
                  </a:lnTo>
                  <a:lnTo>
                    <a:pt x="121398" y="20455"/>
                  </a:lnTo>
                  <a:close/>
                  <a:moveTo>
                    <a:pt x="23830" y="27920"/>
                  </a:moveTo>
                  <a:lnTo>
                    <a:pt x="23523" y="28330"/>
                  </a:lnTo>
                  <a:lnTo>
                    <a:pt x="24034" y="28227"/>
                  </a:lnTo>
                  <a:lnTo>
                    <a:pt x="23932" y="28432"/>
                  </a:lnTo>
                  <a:lnTo>
                    <a:pt x="23523" y="28534"/>
                  </a:lnTo>
                  <a:lnTo>
                    <a:pt x="23625" y="28534"/>
                  </a:lnTo>
                  <a:lnTo>
                    <a:pt x="23420" y="28739"/>
                  </a:lnTo>
                  <a:lnTo>
                    <a:pt x="23830" y="28739"/>
                  </a:lnTo>
                  <a:lnTo>
                    <a:pt x="23932" y="28636"/>
                  </a:lnTo>
                  <a:lnTo>
                    <a:pt x="24034" y="28943"/>
                  </a:lnTo>
                  <a:lnTo>
                    <a:pt x="24443" y="29148"/>
                  </a:lnTo>
                  <a:lnTo>
                    <a:pt x="24034" y="29455"/>
                  </a:lnTo>
                  <a:lnTo>
                    <a:pt x="24443" y="29455"/>
                  </a:lnTo>
                  <a:lnTo>
                    <a:pt x="24341" y="29557"/>
                  </a:lnTo>
                  <a:lnTo>
                    <a:pt x="24545" y="29659"/>
                  </a:lnTo>
                  <a:lnTo>
                    <a:pt x="24341" y="29761"/>
                  </a:lnTo>
                  <a:lnTo>
                    <a:pt x="25261" y="29557"/>
                  </a:lnTo>
                  <a:lnTo>
                    <a:pt x="25057" y="30273"/>
                  </a:lnTo>
                  <a:lnTo>
                    <a:pt x="25057" y="30273"/>
                  </a:lnTo>
                  <a:lnTo>
                    <a:pt x="25875" y="30170"/>
                  </a:lnTo>
                  <a:lnTo>
                    <a:pt x="25466" y="28534"/>
                  </a:lnTo>
                  <a:lnTo>
                    <a:pt x="23830" y="27920"/>
                  </a:lnTo>
                  <a:close/>
                  <a:moveTo>
                    <a:pt x="25875" y="30170"/>
                  </a:moveTo>
                  <a:lnTo>
                    <a:pt x="25875" y="30273"/>
                  </a:lnTo>
                  <a:lnTo>
                    <a:pt x="25977" y="30170"/>
                  </a:lnTo>
                  <a:close/>
                  <a:moveTo>
                    <a:pt x="72102" y="30989"/>
                  </a:moveTo>
                  <a:lnTo>
                    <a:pt x="72146" y="31003"/>
                  </a:lnTo>
                  <a:lnTo>
                    <a:pt x="72146" y="31003"/>
                  </a:lnTo>
                  <a:lnTo>
                    <a:pt x="72205" y="30989"/>
                  </a:lnTo>
                  <a:close/>
                  <a:moveTo>
                    <a:pt x="25568" y="31398"/>
                  </a:moveTo>
                  <a:lnTo>
                    <a:pt x="25364" y="31500"/>
                  </a:lnTo>
                  <a:lnTo>
                    <a:pt x="25364" y="31500"/>
                  </a:lnTo>
                  <a:lnTo>
                    <a:pt x="25466" y="31398"/>
                  </a:lnTo>
                  <a:close/>
                  <a:moveTo>
                    <a:pt x="80386" y="31500"/>
                  </a:moveTo>
                  <a:lnTo>
                    <a:pt x="80386" y="31500"/>
                  </a:lnTo>
                  <a:lnTo>
                    <a:pt x="80386" y="31500"/>
                  </a:lnTo>
                  <a:close/>
                  <a:moveTo>
                    <a:pt x="80693" y="27307"/>
                  </a:moveTo>
                  <a:lnTo>
                    <a:pt x="80182" y="27409"/>
                  </a:lnTo>
                  <a:lnTo>
                    <a:pt x="78136" y="29864"/>
                  </a:lnTo>
                  <a:lnTo>
                    <a:pt x="77625" y="29966"/>
                  </a:lnTo>
                  <a:lnTo>
                    <a:pt x="77318" y="30170"/>
                  </a:lnTo>
                  <a:lnTo>
                    <a:pt x="77420" y="30068"/>
                  </a:lnTo>
                  <a:lnTo>
                    <a:pt x="77011" y="30273"/>
                  </a:lnTo>
                  <a:lnTo>
                    <a:pt x="77727" y="30273"/>
                  </a:lnTo>
                  <a:lnTo>
                    <a:pt x="76705" y="30989"/>
                  </a:lnTo>
                  <a:lnTo>
                    <a:pt x="79466" y="30989"/>
                  </a:lnTo>
                  <a:lnTo>
                    <a:pt x="79159" y="31295"/>
                  </a:lnTo>
                  <a:lnTo>
                    <a:pt x="80284" y="31193"/>
                  </a:lnTo>
                  <a:lnTo>
                    <a:pt x="79261" y="32011"/>
                  </a:lnTo>
                  <a:lnTo>
                    <a:pt x="80489" y="31295"/>
                  </a:lnTo>
                  <a:lnTo>
                    <a:pt x="80386" y="31500"/>
                  </a:lnTo>
                  <a:lnTo>
                    <a:pt x="80795" y="30989"/>
                  </a:lnTo>
                  <a:lnTo>
                    <a:pt x="81000" y="31398"/>
                  </a:lnTo>
                  <a:lnTo>
                    <a:pt x="80591" y="32011"/>
                  </a:lnTo>
                  <a:lnTo>
                    <a:pt x="81102" y="31705"/>
                  </a:lnTo>
                  <a:lnTo>
                    <a:pt x="81000" y="32216"/>
                  </a:lnTo>
                  <a:lnTo>
                    <a:pt x="81000" y="32216"/>
                  </a:lnTo>
                  <a:lnTo>
                    <a:pt x="81409" y="32114"/>
                  </a:lnTo>
                  <a:lnTo>
                    <a:pt x="81920" y="31091"/>
                  </a:lnTo>
                  <a:lnTo>
                    <a:pt x="81511" y="31398"/>
                  </a:lnTo>
                  <a:lnTo>
                    <a:pt x="81920" y="30682"/>
                  </a:lnTo>
                  <a:lnTo>
                    <a:pt x="81205" y="31193"/>
                  </a:lnTo>
                  <a:lnTo>
                    <a:pt x="81205" y="31193"/>
                  </a:lnTo>
                  <a:lnTo>
                    <a:pt x="81307" y="30784"/>
                  </a:lnTo>
                  <a:lnTo>
                    <a:pt x="81102" y="30784"/>
                  </a:lnTo>
                  <a:lnTo>
                    <a:pt x="81920" y="30170"/>
                  </a:lnTo>
                  <a:lnTo>
                    <a:pt x="81920" y="30170"/>
                  </a:lnTo>
                  <a:lnTo>
                    <a:pt x="81000" y="30477"/>
                  </a:lnTo>
                  <a:lnTo>
                    <a:pt x="81409" y="30170"/>
                  </a:lnTo>
                  <a:lnTo>
                    <a:pt x="81205" y="30068"/>
                  </a:lnTo>
                  <a:lnTo>
                    <a:pt x="81307" y="29966"/>
                  </a:lnTo>
                  <a:lnTo>
                    <a:pt x="81102" y="30068"/>
                  </a:lnTo>
                  <a:lnTo>
                    <a:pt x="81716" y="29557"/>
                  </a:lnTo>
                  <a:lnTo>
                    <a:pt x="81000" y="29455"/>
                  </a:lnTo>
                  <a:lnTo>
                    <a:pt x="81102" y="29250"/>
                  </a:lnTo>
                  <a:lnTo>
                    <a:pt x="80284" y="29761"/>
                  </a:lnTo>
                  <a:lnTo>
                    <a:pt x="80489" y="29250"/>
                  </a:lnTo>
                  <a:lnTo>
                    <a:pt x="80489" y="29250"/>
                  </a:lnTo>
                  <a:lnTo>
                    <a:pt x="80284" y="29455"/>
                  </a:lnTo>
                  <a:lnTo>
                    <a:pt x="80386" y="29352"/>
                  </a:lnTo>
                  <a:lnTo>
                    <a:pt x="79773" y="29352"/>
                  </a:lnTo>
                  <a:lnTo>
                    <a:pt x="79977" y="29148"/>
                  </a:lnTo>
                  <a:lnTo>
                    <a:pt x="79773" y="29250"/>
                  </a:lnTo>
                  <a:lnTo>
                    <a:pt x="80386" y="28841"/>
                  </a:lnTo>
                  <a:lnTo>
                    <a:pt x="79261" y="29250"/>
                  </a:lnTo>
                  <a:lnTo>
                    <a:pt x="80489" y="27716"/>
                  </a:lnTo>
                  <a:lnTo>
                    <a:pt x="80591" y="27511"/>
                  </a:lnTo>
                  <a:lnTo>
                    <a:pt x="80898" y="27307"/>
                  </a:lnTo>
                  <a:close/>
                  <a:moveTo>
                    <a:pt x="239523" y="32216"/>
                  </a:moveTo>
                  <a:lnTo>
                    <a:pt x="240239" y="32830"/>
                  </a:lnTo>
                  <a:lnTo>
                    <a:pt x="239727" y="32318"/>
                  </a:lnTo>
                  <a:lnTo>
                    <a:pt x="239523" y="32216"/>
                  </a:lnTo>
                  <a:close/>
                  <a:moveTo>
                    <a:pt x="232875" y="24443"/>
                  </a:moveTo>
                  <a:lnTo>
                    <a:pt x="232773" y="24648"/>
                  </a:lnTo>
                  <a:lnTo>
                    <a:pt x="233591" y="25159"/>
                  </a:lnTo>
                  <a:lnTo>
                    <a:pt x="233489" y="25261"/>
                  </a:lnTo>
                  <a:lnTo>
                    <a:pt x="233386" y="25364"/>
                  </a:lnTo>
                  <a:lnTo>
                    <a:pt x="234511" y="27102"/>
                  </a:lnTo>
                  <a:lnTo>
                    <a:pt x="239216" y="32932"/>
                  </a:lnTo>
                  <a:lnTo>
                    <a:pt x="239114" y="32114"/>
                  </a:lnTo>
                  <a:lnTo>
                    <a:pt x="239523" y="32216"/>
                  </a:lnTo>
                  <a:lnTo>
                    <a:pt x="239523" y="32216"/>
                  </a:lnTo>
                  <a:lnTo>
                    <a:pt x="238193" y="31091"/>
                  </a:lnTo>
                  <a:lnTo>
                    <a:pt x="237784" y="29557"/>
                  </a:lnTo>
                  <a:lnTo>
                    <a:pt x="239318" y="30170"/>
                  </a:lnTo>
                  <a:lnTo>
                    <a:pt x="232875" y="24443"/>
                  </a:lnTo>
                  <a:close/>
                  <a:moveTo>
                    <a:pt x="244841" y="33341"/>
                  </a:moveTo>
                  <a:lnTo>
                    <a:pt x="244330" y="33443"/>
                  </a:lnTo>
                  <a:lnTo>
                    <a:pt x="244432" y="33648"/>
                  </a:lnTo>
                  <a:lnTo>
                    <a:pt x="244125" y="34364"/>
                  </a:lnTo>
                  <a:lnTo>
                    <a:pt x="244125" y="34466"/>
                  </a:lnTo>
                  <a:lnTo>
                    <a:pt x="244330" y="33955"/>
                  </a:lnTo>
                  <a:lnTo>
                    <a:pt x="245045" y="33545"/>
                  </a:lnTo>
                  <a:lnTo>
                    <a:pt x="244841" y="33341"/>
                  </a:lnTo>
                  <a:close/>
                  <a:moveTo>
                    <a:pt x="243409" y="34466"/>
                  </a:moveTo>
                  <a:lnTo>
                    <a:pt x="243409" y="35080"/>
                  </a:lnTo>
                  <a:lnTo>
                    <a:pt x="243614" y="35284"/>
                  </a:lnTo>
                  <a:lnTo>
                    <a:pt x="243920" y="34466"/>
                  </a:lnTo>
                  <a:close/>
                  <a:moveTo>
                    <a:pt x="54102" y="29864"/>
                  </a:moveTo>
                  <a:lnTo>
                    <a:pt x="56352" y="30886"/>
                  </a:lnTo>
                  <a:lnTo>
                    <a:pt x="56045" y="31193"/>
                  </a:lnTo>
                  <a:lnTo>
                    <a:pt x="56250" y="31602"/>
                  </a:lnTo>
                  <a:lnTo>
                    <a:pt x="56045" y="31807"/>
                  </a:lnTo>
                  <a:lnTo>
                    <a:pt x="56250" y="32011"/>
                  </a:lnTo>
                  <a:lnTo>
                    <a:pt x="56045" y="32114"/>
                  </a:lnTo>
                  <a:lnTo>
                    <a:pt x="56148" y="32114"/>
                  </a:lnTo>
                  <a:lnTo>
                    <a:pt x="55943" y="32318"/>
                  </a:lnTo>
                  <a:lnTo>
                    <a:pt x="58193" y="32727"/>
                  </a:lnTo>
                  <a:lnTo>
                    <a:pt x="58091" y="32830"/>
                  </a:lnTo>
                  <a:lnTo>
                    <a:pt x="58500" y="32830"/>
                  </a:lnTo>
                  <a:lnTo>
                    <a:pt x="58500" y="32932"/>
                  </a:lnTo>
                  <a:lnTo>
                    <a:pt x="58909" y="33239"/>
                  </a:lnTo>
                  <a:lnTo>
                    <a:pt x="59114" y="34057"/>
                  </a:lnTo>
                  <a:lnTo>
                    <a:pt x="59216" y="34057"/>
                  </a:lnTo>
                  <a:lnTo>
                    <a:pt x="59216" y="34159"/>
                  </a:lnTo>
                  <a:lnTo>
                    <a:pt x="59011" y="34057"/>
                  </a:lnTo>
                  <a:lnTo>
                    <a:pt x="58807" y="34364"/>
                  </a:lnTo>
                  <a:lnTo>
                    <a:pt x="58091" y="34261"/>
                  </a:lnTo>
                  <a:lnTo>
                    <a:pt x="57989" y="34159"/>
                  </a:lnTo>
                  <a:lnTo>
                    <a:pt x="58193" y="33955"/>
                  </a:lnTo>
                  <a:lnTo>
                    <a:pt x="58091" y="33955"/>
                  </a:lnTo>
                  <a:lnTo>
                    <a:pt x="58091" y="33648"/>
                  </a:lnTo>
                  <a:lnTo>
                    <a:pt x="57682" y="33648"/>
                  </a:lnTo>
                  <a:lnTo>
                    <a:pt x="56250" y="35898"/>
                  </a:lnTo>
                  <a:lnTo>
                    <a:pt x="56045" y="34875"/>
                  </a:lnTo>
                  <a:lnTo>
                    <a:pt x="55330" y="35182"/>
                  </a:lnTo>
                  <a:lnTo>
                    <a:pt x="55330" y="35182"/>
                  </a:lnTo>
                  <a:lnTo>
                    <a:pt x="56352" y="33750"/>
                  </a:lnTo>
                  <a:lnTo>
                    <a:pt x="56250" y="33443"/>
                  </a:lnTo>
                  <a:lnTo>
                    <a:pt x="55330" y="33136"/>
                  </a:lnTo>
                  <a:lnTo>
                    <a:pt x="54409" y="34159"/>
                  </a:lnTo>
                  <a:lnTo>
                    <a:pt x="54614" y="33648"/>
                  </a:lnTo>
                  <a:lnTo>
                    <a:pt x="52568" y="36818"/>
                  </a:lnTo>
                  <a:lnTo>
                    <a:pt x="51545" y="37125"/>
                  </a:lnTo>
                  <a:lnTo>
                    <a:pt x="52773" y="34364"/>
                  </a:lnTo>
                  <a:lnTo>
                    <a:pt x="52364" y="34364"/>
                  </a:lnTo>
                  <a:lnTo>
                    <a:pt x="53693" y="32932"/>
                  </a:lnTo>
                  <a:lnTo>
                    <a:pt x="53693" y="33136"/>
                  </a:lnTo>
                  <a:lnTo>
                    <a:pt x="54102" y="32932"/>
                  </a:lnTo>
                  <a:lnTo>
                    <a:pt x="53898" y="33239"/>
                  </a:lnTo>
                  <a:lnTo>
                    <a:pt x="53898" y="33239"/>
                  </a:lnTo>
                  <a:lnTo>
                    <a:pt x="55125" y="32727"/>
                  </a:lnTo>
                  <a:lnTo>
                    <a:pt x="55534" y="32932"/>
                  </a:lnTo>
                  <a:lnTo>
                    <a:pt x="55636" y="32830"/>
                  </a:lnTo>
                  <a:lnTo>
                    <a:pt x="56250" y="32830"/>
                  </a:lnTo>
                  <a:lnTo>
                    <a:pt x="55534" y="32318"/>
                  </a:lnTo>
                  <a:lnTo>
                    <a:pt x="55739" y="32114"/>
                  </a:lnTo>
                  <a:lnTo>
                    <a:pt x="53693" y="32318"/>
                  </a:lnTo>
                  <a:lnTo>
                    <a:pt x="53591" y="32011"/>
                  </a:lnTo>
                  <a:lnTo>
                    <a:pt x="52977" y="32011"/>
                  </a:lnTo>
                  <a:lnTo>
                    <a:pt x="52977" y="31602"/>
                  </a:lnTo>
                  <a:lnTo>
                    <a:pt x="50830" y="32216"/>
                  </a:lnTo>
                  <a:lnTo>
                    <a:pt x="50830" y="31909"/>
                  </a:lnTo>
                  <a:lnTo>
                    <a:pt x="50011" y="32011"/>
                  </a:lnTo>
                  <a:lnTo>
                    <a:pt x="53489" y="30273"/>
                  </a:lnTo>
                  <a:lnTo>
                    <a:pt x="53489" y="30273"/>
                  </a:lnTo>
                  <a:lnTo>
                    <a:pt x="53693" y="30068"/>
                  </a:lnTo>
                  <a:lnTo>
                    <a:pt x="53898" y="30068"/>
                  </a:lnTo>
                  <a:lnTo>
                    <a:pt x="53591" y="30375"/>
                  </a:lnTo>
                  <a:lnTo>
                    <a:pt x="54102" y="30068"/>
                  </a:lnTo>
                  <a:lnTo>
                    <a:pt x="54102" y="29864"/>
                  </a:lnTo>
                  <a:close/>
                  <a:moveTo>
                    <a:pt x="131932" y="36000"/>
                  </a:moveTo>
                  <a:lnTo>
                    <a:pt x="131830" y="36205"/>
                  </a:lnTo>
                  <a:lnTo>
                    <a:pt x="131216" y="36511"/>
                  </a:lnTo>
                  <a:lnTo>
                    <a:pt x="131318" y="36614"/>
                  </a:lnTo>
                  <a:lnTo>
                    <a:pt x="131318" y="37023"/>
                  </a:lnTo>
                  <a:lnTo>
                    <a:pt x="131830" y="37432"/>
                  </a:lnTo>
                  <a:lnTo>
                    <a:pt x="131932" y="36000"/>
                  </a:lnTo>
                  <a:close/>
                  <a:moveTo>
                    <a:pt x="239216" y="33443"/>
                  </a:moveTo>
                  <a:lnTo>
                    <a:pt x="240341" y="35693"/>
                  </a:lnTo>
                  <a:lnTo>
                    <a:pt x="239625" y="35591"/>
                  </a:lnTo>
                  <a:lnTo>
                    <a:pt x="239625" y="36205"/>
                  </a:lnTo>
                  <a:lnTo>
                    <a:pt x="240750" y="37432"/>
                  </a:lnTo>
                  <a:lnTo>
                    <a:pt x="240750" y="37125"/>
                  </a:lnTo>
                  <a:lnTo>
                    <a:pt x="241159" y="37125"/>
                  </a:lnTo>
                  <a:lnTo>
                    <a:pt x="240239" y="36614"/>
                  </a:lnTo>
                  <a:lnTo>
                    <a:pt x="240341" y="36307"/>
                  </a:lnTo>
                  <a:lnTo>
                    <a:pt x="240750" y="36511"/>
                  </a:lnTo>
                  <a:lnTo>
                    <a:pt x="241364" y="36409"/>
                  </a:lnTo>
                  <a:lnTo>
                    <a:pt x="242795" y="36920"/>
                  </a:lnTo>
                  <a:lnTo>
                    <a:pt x="242693" y="36409"/>
                  </a:lnTo>
                  <a:lnTo>
                    <a:pt x="244023" y="35489"/>
                  </a:lnTo>
                  <a:lnTo>
                    <a:pt x="243716" y="35591"/>
                  </a:lnTo>
                  <a:lnTo>
                    <a:pt x="243205" y="35284"/>
                  </a:lnTo>
                  <a:lnTo>
                    <a:pt x="242898" y="34568"/>
                  </a:lnTo>
                  <a:lnTo>
                    <a:pt x="242284" y="34875"/>
                  </a:lnTo>
                  <a:lnTo>
                    <a:pt x="239216" y="33443"/>
                  </a:lnTo>
                  <a:close/>
                  <a:moveTo>
                    <a:pt x="143693" y="38659"/>
                  </a:moveTo>
                  <a:lnTo>
                    <a:pt x="144000" y="38864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3693" y="38659"/>
                  </a:lnTo>
                  <a:close/>
                  <a:moveTo>
                    <a:pt x="155250" y="31602"/>
                  </a:moveTo>
                  <a:lnTo>
                    <a:pt x="155148" y="31705"/>
                  </a:lnTo>
                  <a:lnTo>
                    <a:pt x="155659" y="31705"/>
                  </a:lnTo>
                  <a:lnTo>
                    <a:pt x="155148" y="32011"/>
                  </a:lnTo>
                  <a:lnTo>
                    <a:pt x="155148" y="32216"/>
                  </a:lnTo>
                  <a:lnTo>
                    <a:pt x="154636" y="32216"/>
                  </a:lnTo>
                  <a:lnTo>
                    <a:pt x="155250" y="32727"/>
                  </a:lnTo>
                  <a:lnTo>
                    <a:pt x="154943" y="32932"/>
                  </a:lnTo>
                  <a:lnTo>
                    <a:pt x="154739" y="33341"/>
                  </a:lnTo>
                  <a:lnTo>
                    <a:pt x="154023" y="33443"/>
                  </a:lnTo>
                  <a:lnTo>
                    <a:pt x="154125" y="33545"/>
                  </a:lnTo>
                  <a:lnTo>
                    <a:pt x="153920" y="33648"/>
                  </a:lnTo>
                  <a:lnTo>
                    <a:pt x="158318" y="36205"/>
                  </a:lnTo>
                  <a:lnTo>
                    <a:pt x="158318" y="37636"/>
                  </a:lnTo>
                  <a:lnTo>
                    <a:pt x="148398" y="37636"/>
                  </a:lnTo>
                  <a:lnTo>
                    <a:pt x="149011" y="38148"/>
                  </a:lnTo>
                  <a:lnTo>
                    <a:pt x="148193" y="38352"/>
                  </a:lnTo>
                  <a:lnTo>
                    <a:pt x="148398" y="38455"/>
                  </a:lnTo>
                  <a:lnTo>
                    <a:pt x="147477" y="38557"/>
                  </a:lnTo>
                  <a:lnTo>
                    <a:pt x="147273" y="38455"/>
                  </a:lnTo>
                  <a:lnTo>
                    <a:pt x="147273" y="38455"/>
                  </a:lnTo>
                  <a:lnTo>
                    <a:pt x="147375" y="38557"/>
                  </a:lnTo>
                  <a:lnTo>
                    <a:pt x="146761" y="38455"/>
                  </a:lnTo>
                  <a:lnTo>
                    <a:pt x="146045" y="38864"/>
                  </a:lnTo>
                  <a:lnTo>
                    <a:pt x="146045" y="38864"/>
                  </a:lnTo>
                  <a:lnTo>
                    <a:pt x="147580" y="37841"/>
                  </a:lnTo>
                  <a:lnTo>
                    <a:pt x="148091" y="37943"/>
                  </a:lnTo>
                  <a:lnTo>
                    <a:pt x="148091" y="37943"/>
                  </a:lnTo>
                  <a:lnTo>
                    <a:pt x="146864" y="36409"/>
                  </a:lnTo>
                  <a:lnTo>
                    <a:pt x="147682" y="34364"/>
                  </a:lnTo>
                  <a:lnTo>
                    <a:pt x="147886" y="33955"/>
                  </a:lnTo>
                  <a:lnTo>
                    <a:pt x="147886" y="34159"/>
                  </a:lnTo>
                  <a:lnTo>
                    <a:pt x="148295" y="33545"/>
                  </a:lnTo>
                  <a:lnTo>
                    <a:pt x="148193" y="33239"/>
                  </a:lnTo>
                  <a:lnTo>
                    <a:pt x="149523" y="32011"/>
                  </a:lnTo>
                  <a:lnTo>
                    <a:pt x="149830" y="32114"/>
                  </a:lnTo>
                  <a:lnTo>
                    <a:pt x="149625" y="31602"/>
                  </a:lnTo>
                  <a:lnTo>
                    <a:pt x="150443" y="32216"/>
                  </a:lnTo>
                  <a:lnTo>
                    <a:pt x="149625" y="32318"/>
                  </a:lnTo>
                  <a:lnTo>
                    <a:pt x="150341" y="32727"/>
                  </a:lnTo>
                  <a:lnTo>
                    <a:pt x="151159" y="32727"/>
                  </a:lnTo>
                  <a:lnTo>
                    <a:pt x="151261" y="33034"/>
                  </a:lnTo>
                  <a:lnTo>
                    <a:pt x="150545" y="33443"/>
                  </a:lnTo>
                  <a:lnTo>
                    <a:pt x="151466" y="33852"/>
                  </a:lnTo>
                  <a:lnTo>
                    <a:pt x="151466" y="34364"/>
                  </a:lnTo>
                  <a:lnTo>
                    <a:pt x="152080" y="34364"/>
                  </a:lnTo>
                  <a:lnTo>
                    <a:pt x="153102" y="33750"/>
                  </a:lnTo>
                  <a:lnTo>
                    <a:pt x="153614" y="33852"/>
                  </a:lnTo>
                  <a:lnTo>
                    <a:pt x="153818" y="33443"/>
                  </a:lnTo>
                  <a:lnTo>
                    <a:pt x="152795" y="33443"/>
                  </a:lnTo>
                  <a:lnTo>
                    <a:pt x="152386" y="32830"/>
                  </a:lnTo>
                  <a:lnTo>
                    <a:pt x="152591" y="32420"/>
                  </a:lnTo>
                  <a:lnTo>
                    <a:pt x="152489" y="32727"/>
                  </a:lnTo>
                  <a:lnTo>
                    <a:pt x="152489" y="32727"/>
                  </a:lnTo>
                  <a:lnTo>
                    <a:pt x="155250" y="31602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31011" y="37943"/>
                  </a:moveTo>
                  <a:lnTo>
                    <a:pt x="131011" y="38250"/>
                  </a:lnTo>
                  <a:lnTo>
                    <a:pt x="131216" y="39580"/>
                  </a:lnTo>
                  <a:lnTo>
                    <a:pt x="132136" y="39682"/>
                  </a:lnTo>
                  <a:lnTo>
                    <a:pt x="132136" y="37943"/>
                  </a:lnTo>
                  <a:close/>
                  <a:moveTo>
                    <a:pt x="165580" y="31807"/>
                  </a:moveTo>
                  <a:lnTo>
                    <a:pt x="166091" y="32011"/>
                  </a:lnTo>
                  <a:lnTo>
                    <a:pt x="166295" y="31909"/>
                  </a:lnTo>
                  <a:lnTo>
                    <a:pt x="166705" y="31909"/>
                  </a:lnTo>
                  <a:lnTo>
                    <a:pt x="167420" y="33545"/>
                  </a:lnTo>
                  <a:lnTo>
                    <a:pt x="165886" y="33545"/>
                  </a:lnTo>
                  <a:lnTo>
                    <a:pt x="166193" y="34364"/>
                  </a:lnTo>
                  <a:lnTo>
                    <a:pt x="165273" y="34568"/>
                  </a:lnTo>
                  <a:lnTo>
                    <a:pt x="165682" y="34670"/>
                  </a:lnTo>
                  <a:lnTo>
                    <a:pt x="166398" y="35693"/>
                  </a:lnTo>
                  <a:lnTo>
                    <a:pt x="166705" y="35795"/>
                  </a:lnTo>
                  <a:lnTo>
                    <a:pt x="166909" y="36000"/>
                  </a:lnTo>
                  <a:lnTo>
                    <a:pt x="167420" y="36102"/>
                  </a:lnTo>
                  <a:lnTo>
                    <a:pt x="168136" y="37739"/>
                  </a:lnTo>
                  <a:lnTo>
                    <a:pt x="168136" y="36818"/>
                  </a:lnTo>
                  <a:lnTo>
                    <a:pt x="169670" y="37841"/>
                  </a:lnTo>
                  <a:lnTo>
                    <a:pt x="169466" y="38250"/>
                  </a:lnTo>
                  <a:lnTo>
                    <a:pt x="168239" y="37841"/>
                  </a:lnTo>
                  <a:lnTo>
                    <a:pt x="168648" y="39068"/>
                  </a:lnTo>
                  <a:lnTo>
                    <a:pt x="168955" y="38864"/>
                  </a:lnTo>
                  <a:lnTo>
                    <a:pt x="169159" y="39273"/>
                  </a:lnTo>
                  <a:lnTo>
                    <a:pt x="168852" y="39273"/>
                  </a:lnTo>
                  <a:lnTo>
                    <a:pt x="168852" y="39580"/>
                  </a:lnTo>
                  <a:lnTo>
                    <a:pt x="169261" y="39682"/>
                  </a:lnTo>
                  <a:lnTo>
                    <a:pt x="169773" y="42034"/>
                  </a:lnTo>
                  <a:lnTo>
                    <a:pt x="169977" y="42034"/>
                  </a:lnTo>
                  <a:lnTo>
                    <a:pt x="169773" y="42136"/>
                  </a:lnTo>
                  <a:lnTo>
                    <a:pt x="169773" y="42034"/>
                  </a:lnTo>
                  <a:lnTo>
                    <a:pt x="167420" y="42136"/>
                  </a:lnTo>
                  <a:lnTo>
                    <a:pt x="165580" y="41114"/>
                  </a:lnTo>
                  <a:lnTo>
                    <a:pt x="165375" y="39682"/>
                  </a:lnTo>
                  <a:lnTo>
                    <a:pt x="165375" y="39682"/>
                  </a:lnTo>
                  <a:lnTo>
                    <a:pt x="165477" y="39886"/>
                  </a:lnTo>
                  <a:lnTo>
                    <a:pt x="166295" y="38659"/>
                  </a:lnTo>
                  <a:lnTo>
                    <a:pt x="163227" y="35693"/>
                  </a:lnTo>
                  <a:lnTo>
                    <a:pt x="163227" y="35080"/>
                  </a:lnTo>
                  <a:lnTo>
                    <a:pt x="163125" y="35386"/>
                  </a:lnTo>
                  <a:lnTo>
                    <a:pt x="162307" y="34261"/>
                  </a:lnTo>
                  <a:lnTo>
                    <a:pt x="162409" y="34057"/>
                  </a:lnTo>
                  <a:lnTo>
                    <a:pt x="162511" y="34057"/>
                  </a:lnTo>
                  <a:lnTo>
                    <a:pt x="162614" y="33136"/>
                  </a:lnTo>
                  <a:lnTo>
                    <a:pt x="162818" y="33239"/>
                  </a:lnTo>
                  <a:lnTo>
                    <a:pt x="163636" y="32932"/>
                  </a:lnTo>
                  <a:lnTo>
                    <a:pt x="163534" y="32727"/>
                  </a:lnTo>
                  <a:lnTo>
                    <a:pt x="163943" y="32523"/>
                  </a:lnTo>
                  <a:lnTo>
                    <a:pt x="164045" y="32420"/>
                  </a:lnTo>
                  <a:lnTo>
                    <a:pt x="163943" y="32318"/>
                  </a:lnTo>
                  <a:lnTo>
                    <a:pt x="165580" y="31807"/>
                  </a:lnTo>
                  <a:close/>
                  <a:moveTo>
                    <a:pt x="137352" y="40602"/>
                  </a:moveTo>
                  <a:lnTo>
                    <a:pt x="135511" y="40807"/>
                  </a:lnTo>
                  <a:lnTo>
                    <a:pt x="134898" y="40705"/>
                  </a:lnTo>
                  <a:lnTo>
                    <a:pt x="137045" y="42239"/>
                  </a:lnTo>
                  <a:lnTo>
                    <a:pt x="137148" y="41932"/>
                  </a:lnTo>
                  <a:lnTo>
                    <a:pt x="137045" y="41625"/>
                  </a:lnTo>
                  <a:lnTo>
                    <a:pt x="137352" y="40602"/>
                  </a:lnTo>
                  <a:close/>
                  <a:moveTo>
                    <a:pt x="146659" y="43670"/>
                  </a:moveTo>
                  <a:lnTo>
                    <a:pt x="146148" y="43875"/>
                  </a:lnTo>
                  <a:lnTo>
                    <a:pt x="146250" y="43875"/>
                  </a:lnTo>
                  <a:lnTo>
                    <a:pt x="146659" y="43670"/>
                  </a:lnTo>
                  <a:close/>
                  <a:moveTo>
                    <a:pt x="144409" y="43364"/>
                  </a:moveTo>
                  <a:lnTo>
                    <a:pt x="144307" y="43466"/>
                  </a:lnTo>
                  <a:lnTo>
                    <a:pt x="144307" y="43773"/>
                  </a:lnTo>
                  <a:lnTo>
                    <a:pt x="145330" y="44080"/>
                  </a:lnTo>
                  <a:lnTo>
                    <a:pt x="146148" y="43875"/>
                  </a:lnTo>
                  <a:lnTo>
                    <a:pt x="146045" y="43670"/>
                  </a:lnTo>
                  <a:lnTo>
                    <a:pt x="144716" y="43568"/>
                  </a:lnTo>
                  <a:lnTo>
                    <a:pt x="144818" y="43466"/>
                  </a:lnTo>
                  <a:lnTo>
                    <a:pt x="144409" y="43364"/>
                  </a:lnTo>
                  <a:close/>
                  <a:moveTo>
                    <a:pt x="153614" y="43364"/>
                  </a:moveTo>
                  <a:lnTo>
                    <a:pt x="151773" y="43977"/>
                  </a:lnTo>
                  <a:lnTo>
                    <a:pt x="152489" y="44489"/>
                  </a:lnTo>
                  <a:lnTo>
                    <a:pt x="153307" y="44080"/>
                  </a:lnTo>
                  <a:lnTo>
                    <a:pt x="153614" y="43466"/>
                  </a:lnTo>
                  <a:lnTo>
                    <a:pt x="153614" y="43364"/>
                  </a:lnTo>
                  <a:close/>
                  <a:moveTo>
                    <a:pt x="241568" y="37534"/>
                  </a:moveTo>
                  <a:lnTo>
                    <a:pt x="241261" y="37636"/>
                  </a:lnTo>
                  <a:lnTo>
                    <a:pt x="241670" y="37739"/>
                  </a:lnTo>
                  <a:lnTo>
                    <a:pt x="241466" y="38045"/>
                  </a:lnTo>
                  <a:lnTo>
                    <a:pt x="240955" y="37636"/>
                  </a:lnTo>
                  <a:lnTo>
                    <a:pt x="241057" y="37943"/>
                  </a:lnTo>
                  <a:lnTo>
                    <a:pt x="240955" y="38148"/>
                  </a:lnTo>
                  <a:lnTo>
                    <a:pt x="241261" y="38864"/>
                  </a:lnTo>
                  <a:lnTo>
                    <a:pt x="241159" y="38864"/>
                  </a:lnTo>
                  <a:lnTo>
                    <a:pt x="241875" y="40807"/>
                  </a:lnTo>
                  <a:lnTo>
                    <a:pt x="241670" y="41114"/>
                  </a:lnTo>
                  <a:lnTo>
                    <a:pt x="241466" y="41727"/>
                  </a:lnTo>
                  <a:lnTo>
                    <a:pt x="240955" y="42136"/>
                  </a:lnTo>
                  <a:lnTo>
                    <a:pt x="240443" y="41932"/>
                  </a:lnTo>
                  <a:lnTo>
                    <a:pt x="240545" y="41420"/>
                  </a:lnTo>
                  <a:lnTo>
                    <a:pt x="240545" y="41420"/>
                  </a:lnTo>
                  <a:lnTo>
                    <a:pt x="240136" y="41727"/>
                  </a:lnTo>
                  <a:lnTo>
                    <a:pt x="240341" y="43261"/>
                  </a:lnTo>
                  <a:lnTo>
                    <a:pt x="239727" y="43466"/>
                  </a:lnTo>
                  <a:lnTo>
                    <a:pt x="239420" y="43364"/>
                  </a:lnTo>
                  <a:lnTo>
                    <a:pt x="237477" y="43977"/>
                  </a:lnTo>
                  <a:lnTo>
                    <a:pt x="236761" y="45102"/>
                  </a:lnTo>
                  <a:lnTo>
                    <a:pt x="237886" y="45205"/>
                  </a:lnTo>
                  <a:lnTo>
                    <a:pt x="237784" y="44795"/>
                  </a:lnTo>
                  <a:lnTo>
                    <a:pt x="240341" y="44489"/>
                  </a:lnTo>
                  <a:lnTo>
                    <a:pt x="240239" y="44795"/>
                  </a:lnTo>
                  <a:lnTo>
                    <a:pt x="240955" y="45614"/>
                  </a:lnTo>
                  <a:lnTo>
                    <a:pt x="241670" y="44795"/>
                  </a:lnTo>
                  <a:lnTo>
                    <a:pt x="241261" y="44080"/>
                  </a:lnTo>
                  <a:lnTo>
                    <a:pt x="241568" y="44386"/>
                  </a:lnTo>
                  <a:lnTo>
                    <a:pt x="241568" y="44182"/>
                  </a:lnTo>
                  <a:lnTo>
                    <a:pt x="241670" y="44489"/>
                  </a:lnTo>
                  <a:lnTo>
                    <a:pt x="242693" y="44489"/>
                  </a:lnTo>
                  <a:lnTo>
                    <a:pt x="243102" y="43977"/>
                  </a:lnTo>
                  <a:lnTo>
                    <a:pt x="243307" y="43977"/>
                  </a:lnTo>
                  <a:lnTo>
                    <a:pt x="243409" y="43773"/>
                  </a:lnTo>
                  <a:lnTo>
                    <a:pt x="243614" y="43773"/>
                  </a:lnTo>
                  <a:lnTo>
                    <a:pt x="243511" y="43364"/>
                  </a:lnTo>
                  <a:lnTo>
                    <a:pt x="243818" y="43466"/>
                  </a:lnTo>
                  <a:lnTo>
                    <a:pt x="243818" y="43773"/>
                  </a:lnTo>
                  <a:lnTo>
                    <a:pt x="244023" y="44182"/>
                  </a:lnTo>
                  <a:lnTo>
                    <a:pt x="244432" y="43261"/>
                  </a:lnTo>
                  <a:lnTo>
                    <a:pt x="244023" y="42852"/>
                  </a:lnTo>
                  <a:lnTo>
                    <a:pt x="243205" y="40602"/>
                  </a:lnTo>
                  <a:lnTo>
                    <a:pt x="243511" y="40500"/>
                  </a:lnTo>
                  <a:lnTo>
                    <a:pt x="243409" y="39886"/>
                  </a:lnTo>
                  <a:lnTo>
                    <a:pt x="243409" y="39784"/>
                  </a:lnTo>
                  <a:lnTo>
                    <a:pt x="241568" y="37534"/>
                  </a:lnTo>
                  <a:close/>
                  <a:moveTo>
                    <a:pt x="238909" y="44795"/>
                  </a:moveTo>
                  <a:lnTo>
                    <a:pt x="238807" y="45102"/>
                  </a:lnTo>
                  <a:lnTo>
                    <a:pt x="238398" y="45000"/>
                  </a:lnTo>
                  <a:lnTo>
                    <a:pt x="238295" y="45307"/>
                  </a:lnTo>
                  <a:lnTo>
                    <a:pt x="237989" y="45716"/>
                  </a:lnTo>
                  <a:lnTo>
                    <a:pt x="238398" y="45920"/>
                  </a:lnTo>
                  <a:lnTo>
                    <a:pt x="238705" y="46330"/>
                  </a:lnTo>
                  <a:lnTo>
                    <a:pt x="239523" y="45614"/>
                  </a:lnTo>
                  <a:lnTo>
                    <a:pt x="239830" y="45818"/>
                  </a:lnTo>
                  <a:lnTo>
                    <a:pt x="240034" y="45307"/>
                  </a:lnTo>
                  <a:lnTo>
                    <a:pt x="239625" y="44795"/>
                  </a:lnTo>
                  <a:close/>
                  <a:moveTo>
                    <a:pt x="151875" y="47659"/>
                  </a:moveTo>
                  <a:lnTo>
                    <a:pt x="151773" y="47761"/>
                  </a:lnTo>
                  <a:lnTo>
                    <a:pt x="152080" y="47864"/>
                  </a:lnTo>
                  <a:lnTo>
                    <a:pt x="151875" y="47659"/>
                  </a:lnTo>
                  <a:close/>
                  <a:moveTo>
                    <a:pt x="236455" y="45307"/>
                  </a:moveTo>
                  <a:lnTo>
                    <a:pt x="236045" y="45614"/>
                  </a:lnTo>
                  <a:lnTo>
                    <a:pt x="236045" y="45818"/>
                  </a:lnTo>
                  <a:lnTo>
                    <a:pt x="235943" y="45716"/>
                  </a:lnTo>
                  <a:lnTo>
                    <a:pt x="236352" y="46227"/>
                  </a:lnTo>
                  <a:lnTo>
                    <a:pt x="236045" y="46023"/>
                  </a:lnTo>
                  <a:lnTo>
                    <a:pt x="236352" y="46534"/>
                  </a:lnTo>
                  <a:lnTo>
                    <a:pt x="236659" y="46227"/>
                  </a:lnTo>
                  <a:lnTo>
                    <a:pt x="236455" y="46023"/>
                  </a:lnTo>
                  <a:lnTo>
                    <a:pt x="236659" y="46125"/>
                  </a:lnTo>
                  <a:lnTo>
                    <a:pt x="236966" y="46534"/>
                  </a:lnTo>
                  <a:lnTo>
                    <a:pt x="237068" y="47761"/>
                  </a:lnTo>
                  <a:lnTo>
                    <a:pt x="237580" y="47966"/>
                  </a:lnTo>
                  <a:lnTo>
                    <a:pt x="237580" y="47455"/>
                  </a:lnTo>
                  <a:lnTo>
                    <a:pt x="237784" y="48170"/>
                  </a:lnTo>
                  <a:lnTo>
                    <a:pt x="237886" y="47966"/>
                  </a:lnTo>
                  <a:lnTo>
                    <a:pt x="237886" y="47761"/>
                  </a:lnTo>
                  <a:lnTo>
                    <a:pt x="238193" y="47761"/>
                  </a:lnTo>
                  <a:lnTo>
                    <a:pt x="237886" y="45818"/>
                  </a:lnTo>
                  <a:lnTo>
                    <a:pt x="237580" y="45818"/>
                  </a:lnTo>
                  <a:lnTo>
                    <a:pt x="237477" y="45409"/>
                  </a:lnTo>
                  <a:lnTo>
                    <a:pt x="237273" y="45511"/>
                  </a:lnTo>
                  <a:lnTo>
                    <a:pt x="236864" y="45307"/>
                  </a:lnTo>
                  <a:close/>
                  <a:moveTo>
                    <a:pt x="49602" y="49398"/>
                  </a:moveTo>
                  <a:lnTo>
                    <a:pt x="49705" y="49500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49602" y="49398"/>
                  </a:lnTo>
                  <a:close/>
                  <a:moveTo>
                    <a:pt x="53489" y="53386"/>
                  </a:moveTo>
                  <a:lnTo>
                    <a:pt x="53485" y="53390"/>
                  </a:lnTo>
                  <a:lnTo>
                    <a:pt x="53485" y="53390"/>
                  </a:lnTo>
                  <a:lnTo>
                    <a:pt x="53489" y="53489"/>
                  </a:lnTo>
                  <a:lnTo>
                    <a:pt x="53489" y="53386"/>
                  </a:lnTo>
                  <a:close/>
                  <a:moveTo>
                    <a:pt x="231648" y="54102"/>
                  </a:moveTo>
                  <a:lnTo>
                    <a:pt x="231239" y="54205"/>
                  </a:lnTo>
                  <a:lnTo>
                    <a:pt x="230625" y="55739"/>
                  </a:lnTo>
                  <a:lnTo>
                    <a:pt x="231648" y="57477"/>
                  </a:lnTo>
                  <a:lnTo>
                    <a:pt x="231852" y="54511"/>
                  </a:lnTo>
                  <a:lnTo>
                    <a:pt x="231648" y="54102"/>
                  </a:lnTo>
                  <a:close/>
                  <a:moveTo>
                    <a:pt x="46432" y="57886"/>
                  </a:moveTo>
                  <a:lnTo>
                    <a:pt x="46432" y="57989"/>
                  </a:lnTo>
                  <a:lnTo>
                    <a:pt x="46636" y="57886"/>
                  </a:lnTo>
                  <a:close/>
                  <a:moveTo>
                    <a:pt x="176216" y="59114"/>
                  </a:moveTo>
                  <a:lnTo>
                    <a:pt x="176216" y="59114"/>
                  </a:lnTo>
                  <a:lnTo>
                    <a:pt x="176216" y="59114"/>
                  </a:lnTo>
                  <a:close/>
                  <a:moveTo>
                    <a:pt x="52057" y="56250"/>
                  </a:moveTo>
                  <a:lnTo>
                    <a:pt x="49193" y="57170"/>
                  </a:lnTo>
                  <a:lnTo>
                    <a:pt x="49091" y="57375"/>
                  </a:lnTo>
                  <a:lnTo>
                    <a:pt x="48682" y="57580"/>
                  </a:lnTo>
                  <a:lnTo>
                    <a:pt x="48989" y="57477"/>
                  </a:lnTo>
                  <a:lnTo>
                    <a:pt x="48989" y="57682"/>
                  </a:lnTo>
                  <a:lnTo>
                    <a:pt x="51443" y="56761"/>
                  </a:lnTo>
                  <a:lnTo>
                    <a:pt x="51443" y="56761"/>
                  </a:lnTo>
                  <a:lnTo>
                    <a:pt x="51239" y="56966"/>
                  </a:lnTo>
                  <a:lnTo>
                    <a:pt x="54205" y="57886"/>
                  </a:lnTo>
                  <a:lnTo>
                    <a:pt x="54307" y="58500"/>
                  </a:lnTo>
                  <a:lnTo>
                    <a:pt x="55330" y="58807"/>
                  </a:lnTo>
                  <a:lnTo>
                    <a:pt x="54818" y="59625"/>
                  </a:lnTo>
                  <a:lnTo>
                    <a:pt x="54818" y="59625"/>
                  </a:lnTo>
                  <a:lnTo>
                    <a:pt x="57068" y="59420"/>
                  </a:lnTo>
                  <a:lnTo>
                    <a:pt x="57170" y="59523"/>
                  </a:lnTo>
                  <a:lnTo>
                    <a:pt x="57886" y="59420"/>
                  </a:lnTo>
                  <a:lnTo>
                    <a:pt x="57886" y="59114"/>
                  </a:lnTo>
                  <a:lnTo>
                    <a:pt x="55739" y="58091"/>
                  </a:lnTo>
                  <a:lnTo>
                    <a:pt x="55534" y="57886"/>
                  </a:lnTo>
                  <a:lnTo>
                    <a:pt x="55330" y="57784"/>
                  </a:lnTo>
                  <a:lnTo>
                    <a:pt x="55534" y="57784"/>
                  </a:lnTo>
                  <a:lnTo>
                    <a:pt x="55125" y="57580"/>
                  </a:lnTo>
                  <a:lnTo>
                    <a:pt x="55227" y="57682"/>
                  </a:lnTo>
                  <a:lnTo>
                    <a:pt x="52057" y="56250"/>
                  </a:lnTo>
                  <a:close/>
                  <a:moveTo>
                    <a:pt x="207307" y="59625"/>
                  </a:moveTo>
                  <a:lnTo>
                    <a:pt x="207307" y="59625"/>
                  </a:lnTo>
                  <a:lnTo>
                    <a:pt x="207307" y="59625"/>
                  </a:lnTo>
                  <a:close/>
                  <a:moveTo>
                    <a:pt x="222648" y="59420"/>
                  </a:moveTo>
                  <a:lnTo>
                    <a:pt x="222648" y="59523"/>
                  </a:lnTo>
                  <a:lnTo>
                    <a:pt x="221625" y="59727"/>
                  </a:lnTo>
                  <a:lnTo>
                    <a:pt x="221727" y="59727"/>
                  </a:lnTo>
                  <a:lnTo>
                    <a:pt x="221216" y="60341"/>
                  </a:lnTo>
                  <a:lnTo>
                    <a:pt x="221727" y="61159"/>
                  </a:lnTo>
                  <a:lnTo>
                    <a:pt x="222750" y="60852"/>
                  </a:lnTo>
                  <a:lnTo>
                    <a:pt x="223159" y="59932"/>
                  </a:lnTo>
                  <a:lnTo>
                    <a:pt x="222648" y="59420"/>
                  </a:lnTo>
                  <a:close/>
                  <a:moveTo>
                    <a:pt x="54511" y="60955"/>
                  </a:moveTo>
                  <a:lnTo>
                    <a:pt x="54205" y="61057"/>
                  </a:lnTo>
                  <a:lnTo>
                    <a:pt x="54614" y="61670"/>
                  </a:lnTo>
                  <a:lnTo>
                    <a:pt x="55023" y="61773"/>
                  </a:lnTo>
                  <a:lnTo>
                    <a:pt x="55534" y="61568"/>
                  </a:lnTo>
                  <a:lnTo>
                    <a:pt x="55943" y="61568"/>
                  </a:lnTo>
                  <a:lnTo>
                    <a:pt x="54511" y="60955"/>
                  </a:lnTo>
                  <a:close/>
                  <a:moveTo>
                    <a:pt x="58602" y="59727"/>
                  </a:moveTo>
                  <a:lnTo>
                    <a:pt x="59114" y="60034"/>
                  </a:lnTo>
                  <a:lnTo>
                    <a:pt x="59114" y="60443"/>
                  </a:lnTo>
                  <a:lnTo>
                    <a:pt x="59420" y="60955"/>
                  </a:lnTo>
                  <a:lnTo>
                    <a:pt x="59114" y="61057"/>
                  </a:lnTo>
                  <a:lnTo>
                    <a:pt x="57784" y="60852"/>
                  </a:lnTo>
                  <a:lnTo>
                    <a:pt x="57580" y="61159"/>
                  </a:lnTo>
                  <a:lnTo>
                    <a:pt x="57989" y="61466"/>
                  </a:lnTo>
                  <a:lnTo>
                    <a:pt x="59420" y="61261"/>
                  </a:lnTo>
                  <a:lnTo>
                    <a:pt x="59932" y="61568"/>
                  </a:lnTo>
                  <a:lnTo>
                    <a:pt x="60239" y="61875"/>
                  </a:lnTo>
                  <a:lnTo>
                    <a:pt x="60545" y="61261"/>
                  </a:lnTo>
                  <a:lnTo>
                    <a:pt x="62693" y="61261"/>
                  </a:lnTo>
                  <a:lnTo>
                    <a:pt x="63000" y="60750"/>
                  </a:lnTo>
                  <a:lnTo>
                    <a:pt x="61977" y="60341"/>
                  </a:lnTo>
                  <a:lnTo>
                    <a:pt x="62284" y="60239"/>
                  </a:lnTo>
                  <a:lnTo>
                    <a:pt x="58602" y="59727"/>
                  </a:lnTo>
                  <a:close/>
                  <a:moveTo>
                    <a:pt x="208739" y="63614"/>
                  </a:moveTo>
                  <a:lnTo>
                    <a:pt x="208739" y="63614"/>
                  </a:lnTo>
                  <a:lnTo>
                    <a:pt x="208739" y="63614"/>
                  </a:lnTo>
                  <a:close/>
                  <a:moveTo>
                    <a:pt x="48989" y="64227"/>
                  </a:moveTo>
                  <a:lnTo>
                    <a:pt x="48989" y="64330"/>
                  </a:lnTo>
                  <a:lnTo>
                    <a:pt x="49091" y="64432"/>
                  </a:lnTo>
                  <a:lnTo>
                    <a:pt x="49091" y="64432"/>
                  </a:lnTo>
                  <a:lnTo>
                    <a:pt x="48989" y="64227"/>
                  </a:lnTo>
                  <a:close/>
                  <a:moveTo>
                    <a:pt x="44182" y="66375"/>
                  </a:moveTo>
                  <a:lnTo>
                    <a:pt x="44386" y="66477"/>
                  </a:lnTo>
                  <a:lnTo>
                    <a:pt x="44386" y="66477"/>
                  </a:lnTo>
                  <a:lnTo>
                    <a:pt x="44284" y="66375"/>
                  </a:lnTo>
                  <a:close/>
                  <a:moveTo>
                    <a:pt x="232261" y="60955"/>
                  </a:moveTo>
                  <a:lnTo>
                    <a:pt x="231955" y="61670"/>
                  </a:lnTo>
                  <a:lnTo>
                    <a:pt x="232159" y="63511"/>
                  </a:lnTo>
                  <a:lnTo>
                    <a:pt x="231648" y="63307"/>
                  </a:lnTo>
                  <a:lnTo>
                    <a:pt x="232364" y="64943"/>
                  </a:lnTo>
                  <a:lnTo>
                    <a:pt x="232568" y="64739"/>
                  </a:lnTo>
                  <a:lnTo>
                    <a:pt x="232977" y="65148"/>
                  </a:lnTo>
                  <a:lnTo>
                    <a:pt x="232773" y="65864"/>
                  </a:lnTo>
                  <a:lnTo>
                    <a:pt x="233591" y="65966"/>
                  </a:lnTo>
                  <a:lnTo>
                    <a:pt x="233795" y="65659"/>
                  </a:lnTo>
                  <a:lnTo>
                    <a:pt x="234716" y="66375"/>
                  </a:lnTo>
                  <a:lnTo>
                    <a:pt x="234409" y="65761"/>
                  </a:lnTo>
                  <a:lnTo>
                    <a:pt x="236045" y="67091"/>
                  </a:lnTo>
                  <a:lnTo>
                    <a:pt x="235432" y="65966"/>
                  </a:lnTo>
                  <a:lnTo>
                    <a:pt x="235739" y="65864"/>
                  </a:lnTo>
                  <a:lnTo>
                    <a:pt x="235125" y="65659"/>
                  </a:lnTo>
                  <a:lnTo>
                    <a:pt x="235125" y="65864"/>
                  </a:lnTo>
                  <a:lnTo>
                    <a:pt x="234511" y="65352"/>
                  </a:lnTo>
                  <a:lnTo>
                    <a:pt x="234205" y="65455"/>
                  </a:lnTo>
                  <a:lnTo>
                    <a:pt x="234307" y="65659"/>
                  </a:lnTo>
                  <a:lnTo>
                    <a:pt x="233284" y="64330"/>
                  </a:lnTo>
                  <a:lnTo>
                    <a:pt x="233489" y="63511"/>
                  </a:lnTo>
                  <a:lnTo>
                    <a:pt x="233795" y="63205"/>
                  </a:lnTo>
                  <a:lnTo>
                    <a:pt x="233591" y="61159"/>
                  </a:lnTo>
                  <a:lnTo>
                    <a:pt x="233284" y="61261"/>
                  </a:lnTo>
                  <a:lnTo>
                    <a:pt x="232261" y="60955"/>
                  </a:lnTo>
                  <a:close/>
                  <a:moveTo>
                    <a:pt x="236045" y="67091"/>
                  </a:moveTo>
                  <a:lnTo>
                    <a:pt x="236045" y="67091"/>
                  </a:lnTo>
                  <a:lnTo>
                    <a:pt x="236045" y="67091"/>
                  </a:lnTo>
                  <a:close/>
                  <a:moveTo>
                    <a:pt x="232670" y="66170"/>
                  </a:moveTo>
                  <a:lnTo>
                    <a:pt x="233693" y="67398"/>
                  </a:lnTo>
                  <a:lnTo>
                    <a:pt x="233693" y="66580"/>
                  </a:lnTo>
                  <a:lnTo>
                    <a:pt x="233080" y="66170"/>
                  </a:lnTo>
                  <a:close/>
                  <a:moveTo>
                    <a:pt x="222750" y="67705"/>
                  </a:moveTo>
                  <a:lnTo>
                    <a:pt x="222750" y="67705"/>
                  </a:lnTo>
                  <a:lnTo>
                    <a:pt x="222750" y="67705"/>
                  </a:lnTo>
                  <a:close/>
                  <a:moveTo>
                    <a:pt x="222750" y="67705"/>
                  </a:moveTo>
                  <a:lnTo>
                    <a:pt x="222737" y="67743"/>
                  </a:lnTo>
                  <a:lnTo>
                    <a:pt x="222750" y="67807"/>
                  </a:lnTo>
                  <a:lnTo>
                    <a:pt x="222750" y="67705"/>
                  </a:lnTo>
                  <a:close/>
                  <a:moveTo>
                    <a:pt x="235330" y="67091"/>
                  </a:moveTo>
                  <a:lnTo>
                    <a:pt x="235330" y="67807"/>
                  </a:lnTo>
                  <a:lnTo>
                    <a:pt x="235739" y="67602"/>
                  </a:lnTo>
                  <a:lnTo>
                    <a:pt x="236148" y="67909"/>
                  </a:lnTo>
                  <a:lnTo>
                    <a:pt x="235534" y="67193"/>
                  </a:lnTo>
                  <a:lnTo>
                    <a:pt x="235330" y="67091"/>
                  </a:lnTo>
                  <a:close/>
                  <a:moveTo>
                    <a:pt x="236250" y="67091"/>
                  </a:moveTo>
                  <a:lnTo>
                    <a:pt x="237068" y="68420"/>
                  </a:lnTo>
                  <a:lnTo>
                    <a:pt x="237682" y="68625"/>
                  </a:lnTo>
                  <a:lnTo>
                    <a:pt x="237784" y="68625"/>
                  </a:lnTo>
                  <a:lnTo>
                    <a:pt x="237170" y="67295"/>
                  </a:lnTo>
                  <a:lnTo>
                    <a:pt x="236250" y="67091"/>
                  </a:lnTo>
                  <a:close/>
                  <a:moveTo>
                    <a:pt x="234307" y="67807"/>
                  </a:moveTo>
                  <a:lnTo>
                    <a:pt x="234205" y="67909"/>
                  </a:lnTo>
                  <a:lnTo>
                    <a:pt x="234409" y="68011"/>
                  </a:lnTo>
                  <a:lnTo>
                    <a:pt x="234409" y="69341"/>
                  </a:lnTo>
                  <a:lnTo>
                    <a:pt x="235330" y="68420"/>
                  </a:lnTo>
                  <a:lnTo>
                    <a:pt x="234307" y="67807"/>
                  </a:lnTo>
                  <a:close/>
                  <a:moveTo>
                    <a:pt x="236455" y="68216"/>
                  </a:moveTo>
                  <a:lnTo>
                    <a:pt x="236557" y="68625"/>
                  </a:lnTo>
                  <a:lnTo>
                    <a:pt x="236864" y="68932"/>
                  </a:lnTo>
                  <a:lnTo>
                    <a:pt x="237170" y="69750"/>
                  </a:lnTo>
                  <a:lnTo>
                    <a:pt x="237170" y="69341"/>
                  </a:lnTo>
                  <a:lnTo>
                    <a:pt x="237273" y="69545"/>
                  </a:lnTo>
                  <a:lnTo>
                    <a:pt x="237273" y="69443"/>
                  </a:lnTo>
                  <a:lnTo>
                    <a:pt x="237273" y="69136"/>
                  </a:lnTo>
                  <a:lnTo>
                    <a:pt x="237170" y="68932"/>
                  </a:lnTo>
                  <a:lnTo>
                    <a:pt x="236966" y="68318"/>
                  </a:lnTo>
                  <a:lnTo>
                    <a:pt x="236761" y="68420"/>
                  </a:lnTo>
                  <a:lnTo>
                    <a:pt x="236455" y="68216"/>
                  </a:lnTo>
                  <a:close/>
                  <a:moveTo>
                    <a:pt x="193091" y="69852"/>
                  </a:moveTo>
                  <a:lnTo>
                    <a:pt x="193295" y="70261"/>
                  </a:lnTo>
                  <a:lnTo>
                    <a:pt x="193160" y="69965"/>
                  </a:lnTo>
                  <a:lnTo>
                    <a:pt x="193091" y="69852"/>
                  </a:lnTo>
                  <a:close/>
                  <a:moveTo>
                    <a:pt x="235636" y="68830"/>
                  </a:moveTo>
                  <a:lnTo>
                    <a:pt x="235227" y="69034"/>
                  </a:lnTo>
                  <a:lnTo>
                    <a:pt x="235125" y="69239"/>
                  </a:lnTo>
                  <a:lnTo>
                    <a:pt x="235227" y="69648"/>
                  </a:lnTo>
                  <a:lnTo>
                    <a:pt x="234818" y="69955"/>
                  </a:lnTo>
                  <a:lnTo>
                    <a:pt x="235636" y="70670"/>
                  </a:lnTo>
                  <a:lnTo>
                    <a:pt x="235636" y="68830"/>
                  </a:lnTo>
                  <a:close/>
                  <a:moveTo>
                    <a:pt x="232057" y="68420"/>
                  </a:moveTo>
                  <a:lnTo>
                    <a:pt x="230318" y="71284"/>
                  </a:lnTo>
                  <a:lnTo>
                    <a:pt x="230318" y="71386"/>
                  </a:lnTo>
                  <a:lnTo>
                    <a:pt x="232261" y="69341"/>
                  </a:lnTo>
                  <a:lnTo>
                    <a:pt x="232057" y="68420"/>
                  </a:lnTo>
                  <a:close/>
                  <a:moveTo>
                    <a:pt x="196568" y="70159"/>
                  </a:moveTo>
                  <a:lnTo>
                    <a:pt x="196364" y="71795"/>
                  </a:lnTo>
                  <a:lnTo>
                    <a:pt x="196364" y="72000"/>
                  </a:lnTo>
                  <a:lnTo>
                    <a:pt x="197591" y="73739"/>
                  </a:lnTo>
                  <a:lnTo>
                    <a:pt x="198102" y="72102"/>
                  </a:lnTo>
                  <a:lnTo>
                    <a:pt x="196875" y="70261"/>
                  </a:lnTo>
                  <a:lnTo>
                    <a:pt x="196568" y="70159"/>
                  </a:lnTo>
                  <a:close/>
                  <a:moveTo>
                    <a:pt x="237580" y="70261"/>
                  </a:moveTo>
                  <a:lnTo>
                    <a:pt x="237580" y="70773"/>
                  </a:lnTo>
                  <a:lnTo>
                    <a:pt x="237068" y="70977"/>
                  </a:lnTo>
                  <a:lnTo>
                    <a:pt x="237068" y="71182"/>
                  </a:lnTo>
                  <a:lnTo>
                    <a:pt x="236761" y="71182"/>
                  </a:lnTo>
                  <a:lnTo>
                    <a:pt x="236659" y="71591"/>
                  </a:lnTo>
                  <a:lnTo>
                    <a:pt x="236250" y="71795"/>
                  </a:lnTo>
                  <a:lnTo>
                    <a:pt x="236148" y="71182"/>
                  </a:lnTo>
                  <a:lnTo>
                    <a:pt x="235739" y="71284"/>
                  </a:lnTo>
                  <a:lnTo>
                    <a:pt x="235432" y="71693"/>
                  </a:lnTo>
                  <a:lnTo>
                    <a:pt x="234818" y="71898"/>
                  </a:lnTo>
                  <a:lnTo>
                    <a:pt x="234818" y="72818"/>
                  </a:lnTo>
                  <a:lnTo>
                    <a:pt x="235227" y="72000"/>
                  </a:lnTo>
                  <a:lnTo>
                    <a:pt x="235636" y="72102"/>
                  </a:lnTo>
                  <a:lnTo>
                    <a:pt x="235943" y="72409"/>
                  </a:lnTo>
                  <a:lnTo>
                    <a:pt x="236045" y="72000"/>
                  </a:lnTo>
                  <a:lnTo>
                    <a:pt x="236455" y="72205"/>
                  </a:lnTo>
                  <a:lnTo>
                    <a:pt x="236557" y="73125"/>
                  </a:lnTo>
                  <a:lnTo>
                    <a:pt x="237580" y="73943"/>
                  </a:lnTo>
                  <a:lnTo>
                    <a:pt x="237682" y="73841"/>
                  </a:lnTo>
                  <a:lnTo>
                    <a:pt x="237682" y="74045"/>
                  </a:lnTo>
                  <a:lnTo>
                    <a:pt x="238091" y="73841"/>
                  </a:lnTo>
                  <a:lnTo>
                    <a:pt x="237784" y="73227"/>
                  </a:lnTo>
                  <a:lnTo>
                    <a:pt x="237989" y="72614"/>
                  </a:lnTo>
                  <a:lnTo>
                    <a:pt x="238295" y="72818"/>
                  </a:lnTo>
                  <a:lnTo>
                    <a:pt x="238500" y="73534"/>
                  </a:lnTo>
                  <a:lnTo>
                    <a:pt x="238500" y="73023"/>
                  </a:lnTo>
                  <a:lnTo>
                    <a:pt x="238807" y="72614"/>
                  </a:lnTo>
                  <a:lnTo>
                    <a:pt x="238500" y="71284"/>
                  </a:lnTo>
                  <a:lnTo>
                    <a:pt x="238398" y="71182"/>
                  </a:lnTo>
                  <a:lnTo>
                    <a:pt x="238500" y="70977"/>
                  </a:lnTo>
                  <a:lnTo>
                    <a:pt x="238295" y="70466"/>
                  </a:lnTo>
                  <a:lnTo>
                    <a:pt x="237580" y="70261"/>
                  </a:lnTo>
                  <a:close/>
                  <a:moveTo>
                    <a:pt x="240443" y="77727"/>
                  </a:moveTo>
                  <a:lnTo>
                    <a:pt x="240034" y="78545"/>
                  </a:lnTo>
                  <a:lnTo>
                    <a:pt x="240136" y="80284"/>
                  </a:lnTo>
                  <a:lnTo>
                    <a:pt x="240852" y="81000"/>
                  </a:lnTo>
                  <a:lnTo>
                    <a:pt x="240341" y="79568"/>
                  </a:lnTo>
                  <a:lnTo>
                    <a:pt x="241261" y="79773"/>
                  </a:lnTo>
                  <a:lnTo>
                    <a:pt x="240750" y="79057"/>
                  </a:lnTo>
                  <a:lnTo>
                    <a:pt x="241057" y="78852"/>
                  </a:lnTo>
                  <a:lnTo>
                    <a:pt x="241057" y="78545"/>
                  </a:lnTo>
                  <a:lnTo>
                    <a:pt x="240136" y="78955"/>
                  </a:lnTo>
                  <a:lnTo>
                    <a:pt x="240443" y="78648"/>
                  </a:lnTo>
                  <a:lnTo>
                    <a:pt x="240443" y="78341"/>
                  </a:lnTo>
                  <a:lnTo>
                    <a:pt x="240341" y="78136"/>
                  </a:lnTo>
                  <a:lnTo>
                    <a:pt x="240443" y="77727"/>
                  </a:lnTo>
                  <a:close/>
                  <a:moveTo>
                    <a:pt x="79875" y="80284"/>
                  </a:moveTo>
                  <a:lnTo>
                    <a:pt x="78136" y="80591"/>
                  </a:lnTo>
                  <a:lnTo>
                    <a:pt x="78136" y="81511"/>
                  </a:lnTo>
                  <a:lnTo>
                    <a:pt x="78443" y="81818"/>
                  </a:lnTo>
                  <a:lnTo>
                    <a:pt x="79466" y="81511"/>
                  </a:lnTo>
                  <a:lnTo>
                    <a:pt x="80080" y="80693"/>
                  </a:lnTo>
                  <a:lnTo>
                    <a:pt x="79875" y="80284"/>
                  </a:lnTo>
                  <a:close/>
                  <a:moveTo>
                    <a:pt x="261102" y="82636"/>
                  </a:moveTo>
                  <a:lnTo>
                    <a:pt x="261000" y="82841"/>
                  </a:lnTo>
                  <a:lnTo>
                    <a:pt x="261205" y="82943"/>
                  </a:lnTo>
                  <a:lnTo>
                    <a:pt x="261307" y="82943"/>
                  </a:lnTo>
                  <a:lnTo>
                    <a:pt x="261102" y="82636"/>
                  </a:lnTo>
                  <a:close/>
                  <a:moveTo>
                    <a:pt x="220500" y="81818"/>
                  </a:moveTo>
                  <a:lnTo>
                    <a:pt x="219784" y="81920"/>
                  </a:lnTo>
                  <a:lnTo>
                    <a:pt x="219886" y="82227"/>
                  </a:lnTo>
                  <a:lnTo>
                    <a:pt x="220295" y="82534"/>
                  </a:lnTo>
                  <a:lnTo>
                    <a:pt x="220295" y="82841"/>
                  </a:lnTo>
                  <a:lnTo>
                    <a:pt x="221011" y="83148"/>
                  </a:lnTo>
                  <a:lnTo>
                    <a:pt x="221114" y="82636"/>
                  </a:lnTo>
                  <a:lnTo>
                    <a:pt x="220500" y="81818"/>
                  </a:lnTo>
                  <a:close/>
                  <a:moveTo>
                    <a:pt x="222034" y="82636"/>
                  </a:moveTo>
                  <a:lnTo>
                    <a:pt x="221830" y="83045"/>
                  </a:lnTo>
                  <a:lnTo>
                    <a:pt x="221830" y="83352"/>
                  </a:lnTo>
                  <a:lnTo>
                    <a:pt x="222341" y="83148"/>
                  </a:lnTo>
                  <a:lnTo>
                    <a:pt x="222034" y="82636"/>
                  </a:lnTo>
                  <a:close/>
                  <a:moveTo>
                    <a:pt x="240443" y="83352"/>
                  </a:moveTo>
                  <a:lnTo>
                    <a:pt x="240239" y="83659"/>
                  </a:lnTo>
                  <a:lnTo>
                    <a:pt x="240239" y="83659"/>
                  </a:lnTo>
                  <a:lnTo>
                    <a:pt x="240545" y="83352"/>
                  </a:lnTo>
                  <a:close/>
                  <a:moveTo>
                    <a:pt x="240852" y="82943"/>
                  </a:moveTo>
                  <a:lnTo>
                    <a:pt x="240545" y="83352"/>
                  </a:lnTo>
                  <a:lnTo>
                    <a:pt x="240750" y="83557"/>
                  </a:lnTo>
                  <a:lnTo>
                    <a:pt x="241261" y="83455"/>
                  </a:lnTo>
                  <a:lnTo>
                    <a:pt x="241670" y="83557"/>
                  </a:lnTo>
                  <a:lnTo>
                    <a:pt x="241977" y="83455"/>
                  </a:lnTo>
                  <a:lnTo>
                    <a:pt x="242898" y="83966"/>
                  </a:lnTo>
                  <a:lnTo>
                    <a:pt x="241568" y="82943"/>
                  </a:lnTo>
                  <a:close/>
                  <a:moveTo>
                    <a:pt x="230011" y="72818"/>
                  </a:moveTo>
                  <a:lnTo>
                    <a:pt x="228989" y="74250"/>
                  </a:lnTo>
                  <a:lnTo>
                    <a:pt x="228989" y="74761"/>
                  </a:lnTo>
                  <a:lnTo>
                    <a:pt x="228477" y="74966"/>
                  </a:lnTo>
                  <a:lnTo>
                    <a:pt x="228477" y="74864"/>
                  </a:lnTo>
                  <a:lnTo>
                    <a:pt x="227557" y="75375"/>
                  </a:lnTo>
                  <a:lnTo>
                    <a:pt x="227045" y="76398"/>
                  </a:lnTo>
                  <a:lnTo>
                    <a:pt x="225409" y="77216"/>
                  </a:lnTo>
                  <a:lnTo>
                    <a:pt x="225307" y="77420"/>
                  </a:lnTo>
                  <a:lnTo>
                    <a:pt x="225205" y="77523"/>
                  </a:lnTo>
                  <a:lnTo>
                    <a:pt x="225205" y="78648"/>
                  </a:lnTo>
                  <a:lnTo>
                    <a:pt x="223670" y="77932"/>
                  </a:lnTo>
                  <a:lnTo>
                    <a:pt x="223159" y="78750"/>
                  </a:lnTo>
                  <a:lnTo>
                    <a:pt x="223261" y="78750"/>
                  </a:lnTo>
                  <a:lnTo>
                    <a:pt x="224182" y="83045"/>
                  </a:lnTo>
                  <a:lnTo>
                    <a:pt x="225511" y="83045"/>
                  </a:lnTo>
                  <a:lnTo>
                    <a:pt x="225818" y="83659"/>
                  </a:lnTo>
                  <a:lnTo>
                    <a:pt x="226023" y="83455"/>
                  </a:lnTo>
                  <a:lnTo>
                    <a:pt x="226330" y="83557"/>
                  </a:lnTo>
                  <a:lnTo>
                    <a:pt x="226739" y="83045"/>
                  </a:lnTo>
                  <a:lnTo>
                    <a:pt x="227352" y="83557"/>
                  </a:lnTo>
                  <a:lnTo>
                    <a:pt x="227966" y="83352"/>
                  </a:lnTo>
                  <a:lnTo>
                    <a:pt x="228068" y="83557"/>
                  </a:lnTo>
                  <a:lnTo>
                    <a:pt x="228375" y="84273"/>
                  </a:lnTo>
                  <a:lnTo>
                    <a:pt x="229398" y="83659"/>
                  </a:lnTo>
                  <a:lnTo>
                    <a:pt x="229705" y="83250"/>
                  </a:lnTo>
                  <a:lnTo>
                    <a:pt x="229602" y="83045"/>
                  </a:lnTo>
                  <a:lnTo>
                    <a:pt x="229807" y="82739"/>
                  </a:lnTo>
                  <a:lnTo>
                    <a:pt x="229705" y="81920"/>
                  </a:lnTo>
                  <a:lnTo>
                    <a:pt x="230216" y="81102"/>
                  </a:lnTo>
                  <a:lnTo>
                    <a:pt x="230523" y="81102"/>
                  </a:lnTo>
                  <a:lnTo>
                    <a:pt x="231239" y="78955"/>
                  </a:lnTo>
                  <a:lnTo>
                    <a:pt x="231852" y="79159"/>
                  </a:lnTo>
                  <a:lnTo>
                    <a:pt x="232159" y="79159"/>
                  </a:lnTo>
                  <a:lnTo>
                    <a:pt x="232057" y="78955"/>
                  </a:lnTo>
                  <a:lnTo>
                    <a:pt x="231136" y="77932"/>
                  </a:lnTo>
                  <a:lnTo>
                    <a:pt x="231034" y="77114"/>
                  </a:lnTo>
                  <a:lnTo>
                    <a:pt x="230932" y="77011"/>
                  </a:lnTo>
                  <a:lnTo>
                    <a:pt x="230420" y="76295"/>
                  </a:lnTo>
                  <a:lnTo>
                    <a:pt x="230830" y="76193"/>
                  </a:lnTo>
                  <a:lnTo>
                    <a:pt x="230932" y="76091"/>
                  </a:lnTo>
                  <a:lnTo>
                    <a:pt x="230932" y="75580"/>
                  </a:lnTo>
                  <a:lnTo>
                    <a:pt x="231750" y="75580"/>
                  </a:lnTo>
                  <a:lnTo>
                    <a:pt x="231443" y="74864"/>
                  </a:lnTo>
                  <a:lnTo>
                    <a:pt x="232261" y="74761"/>
                  </a:lnTo>
                  <a:lnTo>
                    <a:pt x="231136" y="73841"/>
                  </a:lnTo>
                  <a:lnTo>
                    <a:pt x="230727" y="73943"/>
                  </a:lnTo>
                  <a:lnTo>
                    <a:pt x="230420" y="72920"/>
                  </a:lnTo>
                  <a:lnTo>
                    <a:pt x="230011" y="73227"/>
                  </a:lnTo>
                  <a:lnTo>
                    <a:pt x="230011" y="72818"/>
                  </a:lnTo>
                  <a:close/>
                  <a:moveTo>
                    <a:pt x="261307" y="82943"/>
                  </a:moveTo>
                  <a:lnTo>
                    <a:pt x="262841" y="84989"/>
                  </a:lnTo>
                  <a:lnTo>
                    <a:pt x="262330" y="83761"/>
                  </a:lnTo>
                  <a:lnTo>
                    <a:pt x="261307" y="82943"/>
                  </a:lnTo>
                  <a:close/>
                  <a:moveTo>
                    <a:pt x="237682" y="78239"/>
                  </a:moveTo>
                  <a:lnTo>
                    <a:pt x="237170" y="78852"/>
                  </a:lnTo>
                  <a:lnTo>
                    <a:pt x="234614" y="78955"/>
                  </a:lnTo>
                  <a:lnTo>
                    <a:pt x="234409" y="78750"/>
                  </a:lnTo>
                  <a:lnTo>
                    <a:pt x="233489" y="79057"/>
                  </a:lnTo>
                  <a:lnTo>
                    <a:pt x="232977" y="79875"/>
                  </a:lnTo>
                  <a:lnTo>
                    <a:pt x="232977" y="80080"/>
                  </a:lnTo>
                  <a:lnTo>
                    <a:pt x="232875" y="80182"/>
                  </a:lnTo>
                  <a:lnTo>
                    <a:pt x="232977" y="80898"/>
                  </a:lnTo>
                  <a:lnTo>
                    <a:pt x="232875" y="80693"/>
                  </a:lnTo>
                  <a:lnTo>
                    <a:pt x="232057" y="83455"/>
                  </a:lnTo>
                  <a:lnTo>
                    <a:pt x="232364" y="83659"/>
                  </a:lnTo>
                  <a:lnTo>
                    <a:pt x="232568" y="83864"/>
                  </a:lnTo>
                  <a:lnTo>
                    <a:pt x="232670" y="85909"/>
                  </a:lnTo>
                  <a:lnTo>
                    <a:pt x="233386" y="85807"/>
                  </a:lnTo>
                  <a:lnTo>
                    <a:pt x="233591" y="82841"/>
                  </a:lnTo>
                  <a:lnTo>
                    <a:pt x="234409" y="84784"/>
                  </a:lnTo>
                  <a:lnTo>
                    <a:pt x="235636" y="84375"/>
                  </a:lnTo>
                  <a:lnTo>
                    <a:pt x="235125" y="83761"/>
                  </a:lnTo>
                  <a:lnTo>
                    <a:pt x="235227" y="83148"/>
                  </a:lnTo>
                  <a:lnTo>
                    <a:pt x="234409" y="82023"/>
                  </a:lnTo>
                  <a:lnTo>
                    <a:pt x="234614" y="82023"/>
                  </a:lnTo>
                  <a:lnTo>
                    <a:pt x="235739" y="81000"/>
                  </a:lnTo>
                  <a:lnTo>
                    <a:pt x="236148" y="81102"/>
                  </a:lnTo>
                  <a:lnTo>
                    <a:pt x="235739" y="80693"/>
                  </a:lnTo>
                  <a:lnTo>
                    <a:pt x="235739" y="80795"/>
                  </a:lnTo>
                  <a:lnTo>
                    <a:pt x="233591" y="81205"/>
                  </a:lnTo>
                  <a:lnTo>
                    <a:pt x="233284" y="80693"/>
                  </a:lnTo>
                  <a:lnTo>
                    <a:pt x="233182" y="80182"/>
                  </a:lnTo>
                  <a:lnTo>
                    <a:pt x="235943" y="79568"/>
                  </a:lnTo>
                  <a:lnTo>
                    <a:pt x="236455" y="79773"/>
                  </a:lnTo>
                  <a:lnTo>
                    <a:pt x="236966" y="79670"/>
                  </a:lnTo>
                  <a:lnTo>
                    <a:pt x="237580" y="79057"/>
                  </a:lnTo>
                  <a:lnTo>
                    <a:pt x="237682" y="78239"/>
                  </a:lnTo>
                  <a:close/>
                  <a:moveTo>
                    <a:pt x="210580" y="74659"/>
                  </a:moveTo>
                  <a:lnTo>
                    <a:pt x="219068" y="86114"/>
                  </a:lnTo>
                  <a:lnTo>
                    <a:pt x="219068" y="85705"/>
                  </a:lnTo>
                  <a:lnTo>
                    <a:pt x="219989" y="86011"/>
                  </a:lnTo>
                  <a:lnTo>
                    <a:pt x="220398" y="83250"/>
                  </a:lnTo>
                  <a:lnTo>
                    <a:pt x="219273" y="82636"/>
                  </a:lnTo>
                  <a:lnTo>
                    <a:pt x="218966" y="81102"/>
                  </a:lnTo>
                  <a:lnTo>
                    <a:pt x="218352" y="80898"/>
                  </a:lnTo>
                  <a:lnTo>
                    <a:pt x="218148" y="80489"/>
                  </a:lnTo>
                  <a:lnTo>
                    <a:pt x="218455" y="79977"/>
                  </a:lnTo>
                  <a:lnTo>
                    <a:pt x="218045" y="79466"/>
                  </a:lnTo>
                  <a:lnTo>
                    <a:pt x="217330" y="79773"/>
                  </a:lnTo>
                  <a:lnTo>
                    <a:pt x="217739" y="79568"/>
                  </a:lnTo>
                  <a:lnTo>
                    <a:pt x="216102" y="77830"/>
                  </a:lnTo>
                  <a:lnTo>
                    <a:pt x="215795" y="78034"/>
                  </a:lnTo>
                  <a:lnTo>
                    <a:pt x="212625" y="74659"/>
                  </a:lnTo>
                  <a:close/>
                  <a:moveTo>
                    <a:pt x="246170" y="85602"/>
                  </a:moveTo>
                  <a:lnTo>
                    <a:pt x="245864" y="85909"/>
                  </a:lnTo>
                  <a:lnTo>
                    <a:pt x="245761" y="86216"/>
                  </a:lnTo>
                  <a:lnTo>
                    <a:pt x="246273" y="86523"/>
                  </a:lnTo>
                  <a:lnTo>
                    <a:pt x="246375" y="86011"/>
                  </a:lnTo>
                  <a:lnTo>
                    <a:pt x="246170" y="85602"/>
                  </a:lnTo>
                  <a:close/>
                  <a:moveTo>
                    <a:pt x="261818" y="84375"/>
                  </a:moveTo>
                  <a:lnTo>
                    <a:pt x="261716" y="84886"/>
                  </a:lnTo>
                  <a:lnTo>
                    <a:pt x="260693" y="85705"/>
                  </a:lnTo>
                  <a:lnTo>
                    <a:pt x="260386" y="85705"/>
                  </a:lnTo>
                  <a:lnTo>
                    <a:pt x="260284" y="85193"/>
                  </a:lnTo>
                  <a:lnTo>
                    <a:pt x="260080" y="85705"/>
                  </a:lnTo>
                  <a:lnTo>
                    <a:pt x="258648" y="85909"/>
                  </a:lnTo>
                  <a:lnTo>
                    <a:pt x="259773" y="86523"/>
                  </a:lnTo>
                  <a:lnTo>
                    <a:pt x="262125" y="85500"/>
                  </a:lnTo>
                  <a:lnTo>
                    <a:pt x="262023" y="85295"/>
                  </a:lnTo>
                  <a:lnTo>
                    <a:pt x="262227" y="85193"/>
                  </a:lnTo>
                  <a:lnTo>
                    <a:pt x="262432" y="84477"/>
                  </a:lnTo>
                  <a:lnTo>
                    <a:pt x="261818" y="84375"/>
                  </a:lnTo>
                  <a:close/>
                  <a:moveTo>
                    <a:pt x="249239" y="87852"/>
                  </a:moveTo>
                  <a:lnTo>
                    <a:pt x="248727" y="88670"/>
                  </a:lnTo>
                  <a:lnTo>
                    <a:pt x="249648" y="88466"/>
                  </a:lnTo>
                  <a:lnTo>
                    <a:pt x="249239" y="87852"/>
                  </a:lnTo>
                  <a:close/>
                  <a:moveTo>
                    <a:pt x="220500" y="86216"/>
                  </a:moveTo>
                  <a:lnTo>
                    <a:pt x="219682" y="86932"/>
                  </a:lnTo>
                  <a:lnTo>
                    <a:pt x="219784" y="87136"/>
                  </a:lnTo>
                  <a:lnTo>
                    <a:pt x="227250" y="88875"/>
                  </a:lnTo>
                  <a:lnTo>
                    <a:pt x="227761" y="88977"/>
                  </a:lnTo>
                  <a:lnTo>
                    <a:pt x="227761" y="88057"/>
                  </a:lnTo>
                  <a:lnTo>
                    <a:pt x="226330" y="87648"/>
                  </a:lnTo>
                  <a:lnTo>
                    <a:pt x="226125" y="87136"/>
                  </a:lnTo>
                  <a:lnTo>
                    <a:pt x="224591" y="86727"/>
                  </a:lnTo>
                  <a:lnTo>
                    <a:pt x="224284" y="87136"/>
                  </a:lnTo>
                  <a:lnTo>
                    <a:pt x="222648" y="87034"/>
                  </a:lnTo>
                  <a:lnTo>
                    <a:pt x="222239" y="86523"/>
                  </a:lnTo>
                  <a:lnTo>
                    <a:pt x="220500" y="86216"/>
                  </a:lnTo>
                  <a:close/>
                  <a:moveTo>
                    <a:pt x="227761" y="88364"/>
                  </a:moveTo>
                  <a:lnTo>
                    <a:pt x="228273" y="89080"/>
                  </a:lnTo>
                  <a:lnTo>
                    <a:pt x="228886" y="88670"/>
                  </a:lnTo>
                  <a:lnTo>
                    <a:pt x="228375" y="88364"/>
                  </a:lnTo>
                  <a:close/>
                  <a:moveTo>
                    <a:pt x="229398" y="88568"/>
                  </a:moveTo>
                  <a:lnTo>
                    <a:pt x="228989" y="88977"/>
                  </a:lnTo>
                  <a:lnTo>
                    <a:pt x="229705" y="89182"/>
                  </a:lnTo>
                  <a:lnTo>
                    <a:pt x="229807" y="88670"/>
                  </a:lnTo>
                  <a:lnTo>
                    <a:pt x="229398" y="88568"/>
                  </a:lnTo>
                  <a:close/>
                  <a:moveTo>
                    <a:pt x="235432" y="88466"/>
                  </a:moveTo>
                  <a:lnTo>
                    <a:pt x="234920" y="88875"/>
                  </a:lnTo>
                  <a:lnTo>
                    <a:pt x="233182" y="88568"/>
                  </a:lnTo>
                  <a:lnTo>
                    <a:pt x="232670" y="88670"/>
                  </a:lnTo>
                  <a:lnTo>
                    <a:pt x="232670" y="89182"/>
                  </a:lnTo>
                  <a:lnTo>
                    <a:pt x="234716" y="88977"/>
                  </a:lnTo>
                  <a:lnTo>
                    <a:pt x="235330" y="88773"/>
                  </a:lnTo>
                  <a:lnTo>
                    <a:pt x="235534" y="88466"/>
                  </a:lnTo>
                  <a:close/>
                  <a:moveTo>
                    <a:pt x="230932" y="88364"/>
                  </a:moveTo>
                  <a:lnTo>
                    <a:pt x="230727" y="88568"/>
                  </a:lnTo>
                  <a:lnTo>
                    <a:pt x="231034" y="88977"/>
                  </a:lnTo>
                  <a:lnTo>
                    <a:pt x="231034" y="88977"/>
                  </a:lnTo>
                  <a:lnTo>
                    <a:pt x="230420" y="88670"/>
                  </a:lnTo>
                  <a:lnTo>
                    <a:pt x="230011" y="89386"/>
                  </a:lnTo>
                  <a:lnTo>
                    <a:pt x="231341" y="88977"/>
                  </a:lnTo>
                  <a:lnTo>
                    <a:pt x="231750" y="89080"/>
                  </a:lnTo>
                  <a:lnTo>
                    <a:pt x="231648" y="88977"/>
                  </a:lnTo>
                  <a:lnTo>
                    <a:pt x="231750" y="88977"/>
                  </a:lnTo>
                  <a:lnTo>
                    <a:pt x="231648" y="88670"/>
                  </a:lnTo>
                  <a:lnTo>
                    <a:pt x="231239" y="88568"/>
                  </a:lnTo>
                  <a:lnTo>
                    <a:pt x="230932" y="88364"/>
                  </a:lnTo>
                  <a:close/>
                  <a:moveTo>
                    <a:pt x="232670" y="89591"/>
                  </a:moveTo>
                  <a:lnTo>
                    <a:pt x="231750" y="89898"/>
                  </a:lnTo>
                  <a:lnTo>
                    <a:pt x="232670" y="90409"/>
                  </a:lnTo>
                  <a:lnTo>
                    <a:pt x="233284" y="90205"/>
                  </a:lnTo>
                  <a:lnTo>
                    <a:pt x="232670" y="89591"/>
                  </a:lnTo>
                  <a:close/>
                  <a:moveTo>
                    <a:pt x="239420" y="88670"/>
                  </a:moveTo>
                  <a:lnTo>
                    <a:pt x="237989" y="88773"/>
                  </a:lnTo>
                  <a:lnTo>
                    <a:pt x="235943" y="90102"/>
                  </a:lnTo>
                  <a:lnTo>
                    <a:pt x="235943" y="90511"/>
                  </a:lnTo>
                  <a:lnTo>
                    <a:pt x="237068" y="90102"/>
                  </a:lnTo>
                  <a:lnTo>
                    <a:pt x="239420" y="88670"/>
                  </a:lnTo>
                  <a:close/>
                  <a:moveTo>
                    <a:pt x="244636" y="80386"/>
                  </a:moveTo>
                  <a:lnTo>
                    <a:pt x="243205" y="81409"/>
                  </a:lnTo>
                  <a:lnTo>
                    <a:pt x="243920" y="81614"/>
                  </a:lnTo>
                  <a:lnTo>
                    <a:pt x="244125" y="82125"/>
                  </a:lnTo>
                  <a:lnTo>
                    <a:pt x="244432" y="82330"/>
                  </a:lnTo>
                  <a:lnTo>
                    <a:pt x="245761" y="82227"/>
                  </a:lnTo>
                  <a:lnTo>
                    <a:pt x="245557" y="82739"/>
                  </a:lnTo>
                  <a:lnTo>
                    <a:pt x="244023" y="82943"/>
                  </a:lnTo>
                  <a:lnTo>
                    <a:pt x="244534" y="83250"/>
                  </a:lnTo>
                  <a:lnTo>
                    <a:pt x="244739" y="84068"/>
                  </a:lnTo>
                  <a:lnTo>
                    <a:pt x="245659" y="83148"/>
                  </a:lnTo>
                  <a:lnTo>
                    <a:pt x="245761" y="83966"/>
                  </a:lnTo>
                  <a:lnTo>
                    <a:pt x="246580" y="84068"/>
                  </a:lnTo>
                  <a:lnTo>
                    <a:pt x="246784" y="84580"/>
                  </a:lnTo>
                  <a:lnTo>
                    <a:pt x="249648" y="85909"/>
                  </a:lnTo>
                  <a:lnTo>
                    <a:pt x="249443" y="86011"/>
                  </a:lnTo>
                  <a:lnTo>
                    <a:pt x="249648" y="86011"/>
                  </a:lnTo>
                  <a:lnTo>
                    <a:pt x="250261" y="87443"/>
                  </a:lnTo>
                  <a:lnTo>
                    <a:pt x="249852" y="87545"/>
                  </a:lnTo>
                  <a:lnTo>
                    <a:pt x="250057" y="88057"/>
                  </a:lnTo>
                  <a:lnTo>
                    <a:pt x="249852" y="88466"/>
                  </a:lnTo>
                  <a:lnTo>
                    <a:pt x="251080" y="88159"/>
                  </a:lnTo>
                  <a:lnTo>
                    <a:pt x="251080" y="88670"/>
                  </a:lnTo>
                  <a:lnTo>
                    <a:pt x="251693" y="89386"/>
                  </a:lnTo>
                  <a:lnTo>
                    <a:pt x="253534" y="89386"/>
                  </a:lnTo>
                  <a:lnTo>
                    <a:pt x="253841" y="88977"/>
                  </a:lnTo>
                  <a:lnTo>
                    <a:pt x="252920" y="88466"/>
                  </a:lnTo>
                  <a:lnTo>
                    <a:pt x="254455" y="88261"/>
                  </a:lnTo>
                  <a:lnTo>
                    <a:pt x="254455" y="88159"/>
                  </a:lnTo>
                  <a:lnTo>
                    <a:pt x="254557" y="88159"/>
                  </a:lnTo>
                  <a:lnTo>
                    <a:pt x="254250" y="87750"/>
                  </a:lnTo>
                  <a:lnTo>
                    <a:pt x="254864" y="87955"/>
                  </a:lnTo>
                  <a:lnTo>
                    <a:pt x="255375" y="87852"/>
                  </a:lnTo>
                  <a:lnTo>
                    <a:pt x="257625" y="90307"/>
                  </a:lnTo>
                  <a:lnTo>
                    <a:pt x="260080" y="91023"/>
                  </a:lnTo>
                  <a:lnTo>
                    <a:pt x="260080" y="90716"/>
                  </a:lnTo>
                  <a:lnTo>
                    <a:pt x="260489" y="90614"/>
                  </a:lnTo>
                  <a:lnTo>
                    <a:pt x="259670" y="90307"/>
                  </a:lnTo>
                  <a:lnTo>
                    <a:pt x="259670" y="90102"/>
                  </a:lnTo>
                  <a:lnTo>
                    <a:pt x="259159" y="89386"/>
                  </a:lnTo>
                  <a:lnTo>
                    <a:pt x="258648" y="89386"/>
                  </a:lnTo>
                  <a:lnTo>
                    <a:pt x="257318" y="87034"/>
                  </a:lnTo>
                  <a:lnTo>
                    <a:pt x="258136" y="86932"/>
                  </a:lnTo>
                  <a:lnTo>
                    <a:pt x="256500" y="85705"/>
                  </a:lnTo>
                  <a:lnTo>
                    <a:pt x="256398" y="84989"/>
                  </a:lnTo>
                  <a:lnTo>
                    <a:pt x="251898" y="82636"/>
                  </a:lnTo>
                  <a:lnTo>
                    <a:pt x="249545" y="81716"/>
                  </a:lnTo>
                  <a:lnTo>
                    <a:pt x="248727" y="81920"/>
                  </a:lnTo>
                  <a:lnTo>
                    <a:pt x="248727" y="82125"/>
                  </a:lnTo>
                  <a:lnTo>
                    <a:pt x="246989" y="83455"/>
                  </a:lnTo>
                  <a:lnTo>
                    <a:pt x="246375" y="82636"/>
                  </a:lnTo>
                  <a:lnTo>
                    <a:pt x="246273" y="82943"/>
                  </a:lnTo>
                  <a:lnTo>
                    <a:pt x="245864" y="80795"/>
                  </a:lnTo>
                  <a:lnTo>
                    <a:pt x="244636" y="80386"/>
                  </a:lnTo>
                  <a:close/>
                  <a:moveTo>
                    <a:pt x="242693" y="91534"/>
                  </a:moveTo>
                  <a:lnTo>
                    <a:pt x="241977" y="91636"/>
                  </a:lnTo>
                  <a:lnTo>
                    <a:pt x="241977" y="91841"/>
                  </a:lnTo>
                  <a:lnTo>
                    <a:pt x="242386" y="92352"/>
                  </a:lnTo>
                  <a:lnTo>
                    <a:pt x="242693" y="91534"/>
                  </a:lnTo>
                  <a:close/>
                  <a:moveTo>
                    <a:pt x="285750" y="96648"/>
                  </a:moveTo>
                  <a:lnTo>
                    <a:pt x="285545" y="96750"/>
                  </a:lnTo>
                  <a:lnTo>
                    <a:pt x="284420" y="97159"/>
                  </a:lnTo>
                  <a:lnTo>
                    <a:pt x="284216" y="97261"/>
                  </a:lnTo>
                  <a:lnTo>
                    <a:pt x="285239" y="97261"/>
                  </a:lnTo>
                  <a:lnTo>
                    <a:pt x="285750" y="96648"/>
                  </a:lnTo>
                  <a:close/>
                  <a:moveTo>
                    <a:pt x="285648" y="97057"/>
                  </a:moveTo>
                  <a:lnTo>
                    <a:pt x="285239" y="97261"/>
                  </a:lnTo>
                  <a:lnTo>
                    <a:pt x="285545" y="97261"/>
                  </a:lnTo>
                  <a:lnTo>
                    <a:pt x="285648" y="97057"/>
                  </a:lnTo>
                  <a:close/>
                  <a:moveTo>
                    <a:pt x="284011" y="98080"/>
                  </a:moveTo>
                  <a:lnTo>
                    <a:pt x="282886" y="98591"/>
                  </a:lnTo>
                  <a:lnTo>
                    <a:pt x="283807" y="98693"/>
                  </a:lnTo>
                  <a:lnTo>
                    <a:pt x="284114" y="98386"/>
                  </a:lnTo>
                  <a:lnTo>
                    <a:pt x="284011" y="98080"/>
                  </a:lnTo>
                  <a:close/>
                  <a:moveTo>
                    <a:pt x="168852" y="92761"/>
                  </a:moveTo>
                  <a:lnTo>
                    <a:pt x="168136" y="92864"/>
                  </a:lnTo>
                  <a:lnTo>
                    <a:pt x="168136" y="93682"/>
                  </a:lnTo>
                  <a:lnTo>
                    <a:pt x="167318" y="94295"/>
                  </a:lnTo>
                  <a:lnTo>
                    <a:pt x="167318" y="95114"/>
                  </a:lnTo>
                  <a:lnTo>
                    <a:pt x="166807" y="95420"/>
                  </a:lnTo>
                  <a:lnTo>
                    <a:pt x="166705" y="95318"/>
                  </a:lnTo>
                  <a:lnTo>
                    <a:pt x="165886" y="96341"/>
                  </a:lnTo>
                  <a:lnTo>
                    <a:pt x="165375" y="96239"/>
                  </a:lnTo>
                  <a:lnTo>
                    <a:pt x="164966" y="96443"/>
                  </a:lnTo>
                  <a:lnTo>
                    <a:pt x="164761" y="96443"/>
                  </a:lnTo>
                  <a:lnTo>
                    <a:pt x="164045" y="96955"/>
                  </a:lnTo>
                  <a:lnTo>
                    <a:pt x="163330" y="105955"/>
                  </a:lnTo>
                  <a:lnTo>
                    <a:pt x="163943" y="106261"/>
                  </a:lnTo>
                  <a:lnTo>
                    <a:pt x="165477" y="105852"/>
                  </a:lnTo>
                  <a:lnTo>
                    <a:pt x="168750" y="96034"/>
                  </a:lnTo>
                  <a:lnTo>
                    <a:pt x="169159" y="96341"/>
                  </a:lnTo>
                  <a:lnTo>
                    <a:pt x="169364" y="96136"/>
                  </a:lnTo>
                  <a:lnTo>
                    <a:pt x="168852" y="92761"/>
                  </a:lnTo>
                  <a:close/>
                  <a:moveTo>
                    <a:pt x="79364" y="112500"/>
                  </a:moveTo>
                  <a:lnTo>
                    <a:pt x="79057" y="112807"/>
                  </a:lnTo>
                  <a:lnTo>
                    <a:pt x="79057" y="113011"/>
                  </a:lnTo>
                  <a:lnTo>
                    <a:pt x="79364" y="112500"/>
                  </a:lnTo>
                  <a:close/>
                  <a:moveTo>
                    <a:pt x="185114" y="3784"/>
                  </a:moveTo>
                  <a:lnTo>
                    <a:pt x="184091" y="4398"/>
                  </a:lnTo>
                  <a:lnTo>
                    <a:pt x="184909" y="4705"/>
                  </a:lnTo>
                  <a:lnTo>
                    <a:pt x="183273" y="4705"/>
                  </a:lnTo>
                  <a:lnTo>
                    <a:pt x="183989" y="5011"/>
                  </a:lnTo>
                  <a:lnTo>
                    <a:pt x="184193" y="5318"/>
                  </a:lnTo>
                  <a:lnTo>
                    <a:pt x="184193" y="5318"/>
                  </a:lnTo>
                  <a:lnTo>
                    <a:pt x="183784" y="5011"/>
                  </a:lnTo>
                  <a:lnTo>
                    <a:pt x="180102" y="5114"/>
                  </a:lnTo>
                  <a:lnTo>
                    <a:pt x="180920" y="5216"/>
                  </a:lnTo>
                  <a:lnTo>
                    <a:pt x="177341" y="5727"/>
                  </a:lnTo>
                  <a:lnTo>
                    <a:pt x="177545" y="5932"/>
                  </a:lnTo>
                  <a:lnTo>
                    <a:pt x="177341" y="6239"/>
                  </a:lnTo>
                  <a:lnTo>
                    <a:pt x="176830" y="6136"/>
                  </a:lnTo>
                  <a:lnTo>
                    <a:pt x="177955" y="6443"/>
                  </a:lnTo>
                  <a:lnTo>
                    <a:pt x="177239" y="6443"/>
                  </a:lnTo>
                  <a:lnTo>
                    <a:pt x="178568" y="6852"/>
                  </a:lnTo>
                  <a:lnTo>
                    <a:pt x="178057" y="7057"/>
                  </a:lnTo>
                  <a:lnTo>
                    <a:pt x="178261" y="6852"/>
                  </a:lnTo>
                  <a:lnTo>
                    <a:pt x="178261" y="6852"/>
                  </a:lnTo>
                  <a:lnTo>
                    <a:pt x="174477" y="7057"/>
                  </a:lnTo>
                  <a:lnTo>
                    <a:pt x="174682" y="7466"/>
                  </a:lnTo>
                  <a:lnTo>
                    <a:pt x="174989" y="7568"/>
                  </a:lnTo>
                  <a:lnTo>
                    <a:pt x="175091" y="7773"/>
                  </a:lnTo>
                  <a:lnTo>
                    <a:pt x="177648" y="8795"/>
                  </a:lnTo>
                  <a:lnTo>
                    <a:pt x="177852" y="9205"/>
                  </a:lnTo>
                  <a:lnTo>
                    <a:pt x="178261" y="9511"/>
                  </a:lnTo>
                  <a:lnTo>
                    <a:pt x="178169" y="9789"/>
                  </a:lnTo>
                  <a:lnTo>
                    <a:pt x="177852" y="9409"/>
                  </a:lnTo>
                  <a:lnTo>
                    <a:pt x="177545" y="9716"/>
                  </a:lnTo>
                  <a:lnTo>
                    <a:pt x="177034" y="8591"/>
                  </a:lnTo>
                  <a:lnTo>
                    <a:pt x="173352" y="8182"/>
                  </a:lnTo>
                  <a:lnTo>
                    <a:pt x="173352" y="8182"/>
                  </a:lnTo>
                  <a:lnTo>
                    <a:pt x="173966" y="8489"/>
                  </a:lnTo>
                  <a:lnTo>
                    <a:pt x="172636" y="8489"/>
                  </a:lnTo>
                  <a:lnTo>
                    <a:pt x="175193" y="9205"/>
                  </a:lnTo>
                  <a:lnTo>
                    <a:pt x="175193" y="9205"/>
                  </a:lnTo>
                  <a:lnTo>
                    <a:pt x="172432" y="8898"/>
                  </a:lnTo>
                  <a:lnTo>
                    <a:pt x="172432" y="8693"/>
                  </a:lnTo>
                  <a:lnTo>
                    <a:pt x="172227" y="8591"/>
                  </a:lnTo>
                  <a:lnTo>
                    <a:pt x="172227" y="8182"/>
                  </a:lnTo>
                  <a:lnTo>
                    <a:pt x="171307" y="7670"/>
                  </a:lnTo>
                  <a:lnTo>
                    <a:pt x="171307" y="7670"/>
                  </a:lnTo>
                  <a:lnTo>
                    <a:pt x="171716" y="8284"/>
                  </a:lnTo>
                  <a:lnTo>
                    <a:pt x="171102" y="8898"/>
                  </a:lnTo>
                  <a:lnTo>
                    <a:pt x="172227" y="9511"/>
                  </a:lnTo>
                  <a:lnTo>
                    <a:pt x="172330" y="10330"/>
                  </a:lnTo>
                  <a:lnTo>
                    <a:pt x="174886" y="11148"/>
                  </a:lnTo>
                  <a:lnTo>
                    <a:pt x="173966" y="11045"/>
                  </a:lnTo>
                  <a:lnTo>
                    <a:pt x="174170" y="12068"/>
                  </a:lnTo>
                  <a:lnTo>
                    <a:pt x="173966" y="12375"/>
                  </a:lnTo>
                  <a:lnTo>
                    <a:pt x="173966" y="12580"/>
                  </a:lnTo>
                  <a:lnTo>
                    <a:pt x="173250" y="13398"/>
                  </a:lnTo>
                  <a:lnTo>
                    <a:pt x="170898" y="12886"/>
                  </a:lnTo>
                  <a:lnTo>
                    <a:pt x="172023" y="12886"/>
                  </a:lnTo>
                  <a:lnTo>
                    <a:pt x="172125" y="13091"/>
                  </a:lnTo>
                  <a:lnTo>
                    <a:pt x="172636" y="12989"/>
                  </a:lnTo>
                  <a:lnTo>
                    <a:pt x="172330" y="12784"/>
                  </a:lnTo>
                  <a:lnTo>
                    <a:pt x="173045" y="11761"/>
                  </a:lnTo>
                  <a:lnTo>
                    <a:pt x="173045" y="11352"/>
                  </a:lnTo>
                  <a:lnTo>
                    <a:pt x="172330" y="11045"/>
                  </a:lnTo>
                  <a:lnTo>
                    <a:pt x="171307" y="9920"/>
                  </a:lnTo>
                  <a:lnTo>
                    <a:pt x="171307" y="9716"/>
                  </a:lnTo>
                  <a:lnTo>
                    <a:pt x="171102" y="9307"/>
                  </a:lnTo>
                  <a:lnTo>
                    <a:pt x="170284" y="8898"/>
                  </a:lnTo>
                  <a:lnTo>
                    <a:pt x="170182" y="7875"/>
                  </a:lnTo>
                  <a:lnTo>
                    <a:pt x="168545" y="7670"/>
                  </a:lnTo>
                  <a:lnTo>
                    <a:pt x="167727" y="8080"/>
                  </a:lnTo>
                  <a:lnTo>
                    <a:pt x="167625" y="8795"/>
                  </a:lnTo>
                  <a:lnTo>
                    <a:pt x="167114" y="9205"/>
                  </a:lnTo>
                  <a:lnTo>
                    <a:pt x="167727" y="9409"/>
                  </a:lnTo>
                  <a:lnTo>
                    <a:pt x="168034" y="10432"/>
                  </a:lnTo>
                  <a:lnTo>
                    <a:pt x="169875" y="10943"/>
                  </a:lnTo>
                  <a:lnTo>
                    <a:pt x="169568" y="11557"/>
                  </a:lnTo>
                  <a:lnTo>
                    <a:pt x="164148" y="10227"/>
                  </a:lnTo>
                  <a:lnTo>
                    <a:pt x="163636" y="10432"/>
                  </a:lnTo>
                  <a:lnTo>
                    <a:pt x="164352" y="10841"/>
                  </a:lnTo>
                  <a:lnTo>
                    <a:pt x="163841" y="11250"/>
                  </a:lnTo>
                  <a:lnTo>
                    <a:pt x="159648" y="11557"/>
                  </a:lnTo>
                  <a:lnTo>
                    <a:pt x="159648" y="11557"/>
                  </a:lnTo>
                  <a:lnTo>
                    <a:pt x="159955" y="11455"/>
                  </a:lnTo>
                  <a:lnTo>
                    <a:pt x="159852" y="11045"/>
                  </a:lnTo>
                  <a:lnTo>
                    <a:pt x="159750" y="11045"/>
                  </a:lnTo>
                  <a:lnTo>
                    <a:pt x="158830" y="11250"/>
                  </a:lnTo>
                  <a:lnTo>
                    <a:pt x="159136" y="11352"/>
                  </a:lnTo>
                  <a:lnTo>
                    <a:pt x="158830" y="11455"/>
                  </a:lnTo>
                  <a:lnTo>
                    <a:pt x="158625" y="11352"/>
                  </a:lnTo>
                  <a:lnTo>
                    <a:pt x="156682" y="11966"/>
                  </a:lnTo>
                  <a:lnTo>
                    <a:pt x="156886" y="12068"/>
                  </a:lnTo>
                  <a:lnTo>
                    <a:pt x="155250" y="12886"/>
                  </a:lnTo>
                  <a:lnTo>
                    <a:pt x="154330" y="12273"/>
                  </a:lnTo>
                  <a:lnTo>
                    <a:pt x="155352" y="11966"/>
                  </a:lnTo>
                  <a:lnTo>
                    <a:pt x="152898" y="11250"/>
                  </a:lnTo>
                  <a:lnTo>
                    <a:pt x="153614" y="11659"/>
                  </a:lnTo>
                  <a:lnTo>
                    <a:pt x="153614" y="12375"/>
                  </a:lnTo>
                  <a:lnTo>
                    <a:pt x="154227" y="12784"/>
                  </a:lnTo>
                  <a:lnTo>
                    <a:pt x="154227" y="13602"/>
                  </a:lnTo>
                  <a:lnTo>
                    <a:pt x="152795" y="13193"/>
                  </a:lnTo>
                  <a:lnTo>
                    <a:pt x="151466" y="14011"/>
                  </a:lnTo>
                  <a:lnTo>
                    <a:pt x="152080" y="14727"/>
                  </a:lnTo>
                  <a:lnTo>
                    <a:pt x="151568" y="14932"/>
                  </a:lnTo>
                  <a:lnTo>
                    <a:pt x="149625" y="14318"/>
                  </a:lnTo>
                  <a:lnTo>
                    <a:pt x="149420" y="14523"/>
                  </a:lnTo>
                  <a:lnTo>
                    <a:pt x="150545" y="15239"/>
                  </a:lnTo>
                  <a:lnTo>
                    <a:pt x="150341" y="15545"/>
                  </a:lnTo>
                  <a:lnTo>
                    <a:pt x="146864" y="13295"/>
                  </a:lnTo>
                  <a:lnTo>
                    <a:pt x="147068" y="13193"/>
                  </a:lnTo>
                  <a:lnTo>
                    <a:pt x="145636" y="12580"/>
                  </a:lnTo>
                  <a:lnTo>
                    <a:pt x="151057" y="13398"/>
                  </a:lnTo>
                  <a:lnTo>
                    <a:pt x="151977" y="12886"/>
                  </a:lnTo>
                  <a:lnTo>
                    <a:pt x="151875" y="12375"/>
                  </a:lnTo>
                  <a:lnTo>
                    <a:pt x="150648" y="11659"/>
                  </a:lnTo>
                  <a:lnTo>
                    <a:pt x="150750" y="11761"/>
                  </a:lnTo>
                  <a:lnTo>
                    <a:pt x="150750" y="11761"/>
                  </a:lnTo>
                  <a:lnTo>
                    <a:pt x="146455" y="10636"/>
                  </a:lnTo>
                  <a:lnTo>
                    <a:pt x="146045" y="10841"/>
                  </a:lnTo>
                  <a:lnTo>
                    <a:pt x="145841" y="10636"/>
                  </a:lnTo>
                  <a:lnTo>
                    <a:pt x="145841" y="10534"/>
                  </a:lnTo>
                  <a:lnTo>
                    <a:pt x="145227" y="10432"/>
                  </a:lnTo>
                  <a:lnTo>
                    <a:pt x="145739" y="10330"/>
                  </a:lnTo>
                  <a:lnTo>
                    <a:pt x="145023" y="10125"/>
                  </a:lnTo>
                  <a:lnTo>
                    <a:pt x="145023" y="10125"/>
                  </a:lnTo>
                  <a:lnTo>
                    <a:pt x="145125" y="10227"/>
                  </a:lnTo>
                  <a:lnTo>
                    <a:pt x="143591" y="10330"/>
                  </a:lnTo>
                  <a:lnTo>
                    <a:pt x="143489" y="10125"/>
                  </a:lnTo>
                  <a:lnTo>
                    <a:pt x="142875" y="9920"/>
                  </a:lnTo>
                  <a:lnTo>
                    <a:pt x="144102" y="9920"/>
                  </a:lnTo>
                  <a:lnTo>
                    <a:pt x="143080" y="9409"/>
                  </a:lnTo>
                  <a:lnTo>
                    <a:pt x="142466" y="9920"/>
                  </a:lnTo>
                  <a:lnTo>
                    <a:pt x="141955" y="9409"/>
                  </a:lnTo>
                  <a:lnTo>
                    <a:pt x="141443" y="9716"/>
                  </a:lnTo>
                  <a:lnTo>
                    <a:pt x="141341" y="9511"/>
                  </a:lnTo>
                  <a:lnTo>
                    <a:pt x="141136" y="9409"/>
                  </a:lnTo>
                  <a:lnTo>
                    <a:pt x="140727" y="9920"/>
                  </a:lnTo>
                  <a:lnTo>
                    <a:pt x="140830" y="9409"/>
                  </a:lnTo>
                  <a:lnTo>
                    <a:pt x="140318" y="9307"/>
                  </a:lnTo>
                  <a:lnTo>
                    <a:pt x="139398" y="10023"/>
                  </a:lnTo>
                  <a:lnTo>
                    <a:pt x="138886" y="9716"/>
                  </a:lnTo>
                  <a:lnTo>
                    <a:pt x="138068" y="9920"/>
                  </a:lnTo>
                  <a:lnTo>
                    <a:pt x="138477" y="10227"/>
                  </a:lnTo>
                  <a:lnTo>
                    <a:pt x="137864" y="10125"/>
                  </a:lnTo>
                  <a:lnTo>
                    <a:pt x="137557" y="10330"/>
                  </a:lnTo>
                  <a:lnTo>
                    <a:pt x="137761" y="10534"/>
                  </a:lnTo>
                  <a:lnTo>
                    <a:pt x="137352" y="10636"/>
                  </a:lnTo>
                  <a:lnTo>
                    <a:pt x="137352" y="10125"/>
                  </a:lnTo>
                  <a:lnTo>
                    <a:pt x="137045" y="10534"/>
                  </a:lnTo>
                  <a:lnTo>
                    <a:pt x="136330" y="10534"/>
                  </a:lnTo>
                  <a:lnTo>
                    <a:pt x="136636" y="10636"/>
                  </a:lnTo>
                  <a:lnTo>
                    <a:pt x="136125" y="10636"/>
                  </a:lnTo>
                  <a:lnTo>
                    <a:pt x="136125" y="10841"/>
                  </a:lnTo>
                  <a:lnTo>
                    <a:pt x="135818" y="10841"/>
                  </a:lnTo>
                  <a:lnTo>
                    <a:pt x="135716" y="11045"/>
                  </a:lnTo>
                  <a:lnTo>
                    <a:pt x="135102" y="11352"/>
                  </a:lnTo>
                  <a:lnTo>
                    <a:pt x="135818" y="11455"/>
                  </a:lnTo>
                  <a:lnTo>
                    <a:pt x="135307" y="11455"/>
                  </a:lnTo>
                  <a:lnTo>
                    <a:pt x="135102" y="11761"/>
                  </a:lnTo>
                  <a:lnTo>
                    <a:pt x="135102" y="11966"/>
                  </a:lnTo>
                  <a:lnTo>
                    <a:pt x="134795" y="11659"/>
                  </a:lnTo>
                  <a:lnTo>
                    <a:pt x="134386" y="11761"/>
                  </a:lnTo>
                  <a:lnTo>
                    <a:pt x="134591" y="11864"/>
                  </a:lnTo>
                  <a:lnTo>
                    <a:pt x="134080" y="12068"/>
                  </a:lnTo>
                  <a:lnTo>
                    <a:pt x="134386" y="12068"/>
                  </a:lnTo>
                  <a:lnTo>
                    <a:pt x="134693" y="12273"/>
                  </a:lnTo>
                  <a:lnTo>
                    <a:pt x="134693" y="12375"/>
                  </a:lnTo>
                  <a:lnTo>
                    <a:pt x="133875" y="12477"/>
                  </a:lnTo>
                  <a:lnTo>
                    <a:pt x="134591" y="12477"/>
                  </a:lnTo>
                  <a:lnTo>
                    <a:pt x="133364" y="12784"/>
                  </a:lnTo>
                  <a:lnTo>
                    <a:pt x="133568" y="12886"/>
                  </a:lnTo>
                  <a:lnTo>
                    <a:pt x="133057" y="13091"/>
                  </a:lnTo>
                  <a:lnTo>
                    <a:pt x="133670" y="13295"/>
                  </a:lnTo>
                  <a:lnTo>
                    <a:pt x="132852" y="13500"/>
                  </a:lnTo>
                  <a:lnTo>
                    <a:pt x="133057" y="13602"/>
                  </a:lnTo>
                  <a:lnTo>
                    <a:pt x="133057" y="14216"/>
                  </a:lnTo>
                  <a:lnTo>
                    <a:pt x="132750" y="14420"/>
                  </a:lnTo>
                  <a:lnTo>
                    <a:pt x="132545" y="14318"/>
                  </a:lnTo>
                  <a:lnTo>
                    <a:pt x="131932" y="14727"/>
                  </a:lnTo>
                  <a:lnTo>
                    <a:pt x="132239" y="14625"/>
                  </a:lnTo>
                  <a:lnTo>
                    <a:pt x="130909" y="15750"/>
                  </a:lnTo>
                  <a:lnTo>
                    <a:pt x="131114" y="15852"/>
                  </a:lnTo>
                  <a:lnTo>
                    <a:pt x="131830" y="15545"/>
                  </a:lnTo>
                  <a:lnTo>
                    <a:pt x="131727" y="15443"/>
                  </a:lnTo>
                  <a:lnTo>
                    <a:pt x="132136" y="15443"/>
                  </a:lnTo>
                  <a:lnTo>
                    <a:pt x="131932" y="15545"/>
                  </a:lnTo>
                  <a:lnTo>
                    <a:pt x="132136" y="15545"/>
                  </a:lnTo>
                  <a:lnTo>
                    <a:pt x="131727" y="15852"/>
                  </a:lnTo>
                  <a:lnTo>
                    <a:pt x="130091" y="15955"/>
                  </a:lnTo>
                  <a:lnTo>
                    <a:pt x="129886" y="16057"/>
                  </a:lnTo>
                  <a:lnTo>
                    <a:pt x="130193" y="16466"/>
                  </a:lnTo>
                  <a:lnTo>
                    <a:pt x="128864" y="16568"/>
                  </a:lnTo>
                  <a:lnTo>
                    <a:pt x="129886" y="16568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7841" y="17182"/>
                  </a:lnTo>
                  <a:lnTo>
                    <a:pt x="128966" y="17386"/>
                  </a:lnTo>
                  <a:lnTo>
                    <a:pt x="127739" y="17386"/>
                  </a:lnTo>
                  <a:lnTo>
                    <a:pt x="128045" y="18102"/>
                  </a:lnTo>
                  <a:lnTo>
                    <a:pt x="129477" y="17795"/>
                  </a:lnTo>
                  <a:lnTo>
                    <a:pt x="129580" y="18000"/>
                  </a:lnTo>
                  <a:lnTo>
                    <a:pt x="129273" y="18205"/>
                  </a:lnTo>
                  <a:lnTo>
                    <a:pt x="127739" y="18307"/>
                  </a:lnTo>
                  <a:lnTo>
                    <a:pt x="128250" y="18511"/>
                  </a:lnTo>
                  <a:lnTo>
                    <a:pt x="127943" y="18818"/>
                  </a:lnTo>
                  <a:lnTo>
                    <a:pt x="128250" y="19023"/>
                  </a:lnTo>
                  <a:lnTo>
                    <a:pt x="127943" y="19227"/>
                  </a:lnTo>
                  <a:lnTo>
                    <a:pt x="128045" y="19330"/>
                  </a:lnTo>
                  <a:lnTo>
                    <a:pt x="129170" y="18614"/>
                  </a:lnTo>
                  <a:lnTo>
                    <a:pt x="128864" y="19023"/>
                  </a:lnTo>
                  <a:lnTo>
                    <a:pt x="128557" y="19023"/>
                  </a:lnTo>
                  <a:lnTo>
                    <a:pt x="128659" y="19330"/>
                  </a:lnTo>
                  <a:lnTo>
                    <a:pt x="127943" y="19841"/>
                  </a:lnTo>
                  <a:lnTo>
                    <a:pt x="128864" y="19534"/>
                  </a:lnTo>
                  <a:lnTo>
                    <a:pt x="128557" y="19841"/>
                  </a:lnTo>
                  <a:lnTo>
                    <a:pt x="128864" y="20045"/>
                  </a:lnTo>
                  <a:lnTo>
                    <a:pt x="128250" y="20352"/>
                  </a:lnTo>
                  <a:lnTo>
                    <a:pt x="129068" y="20761"/>
                  </a:lnTo>
                  <a:lnTo>
                    <a:pt x="128966" y="20864"/>
                  </a:lnTo>
                  <a:lnTo>
                    <a:pt x="131011" y="20148"/>
                  </a:lnTo>
                  <a:lnTo>
                    <a:pt x="131114" y="19943"/>
                  </a:lnTo>
                  <a:lnTo>
                    <a:pt x="131727" y="19841"/>
                  </a:lnTo>
                  <a:lnTo>
                    <a:pt x="131727" y="19534"/>
                  </a:lnTo>
                  <a:lnTo>
                    <a:pt x="131830" y="19330"/>
                  </a:lnTo>
                  <a:lnTo>
                    <a:pt x="132034" y="19841"/>
                  </a:lnTo>
                  <a:lnTo>
                    <a:pt x="132443" y="20045"/>
                  </a:lnTo>
                  <a:lnTo>
                    <a:pt x="132443" y="20659"/>
                  </a:lnTo>
                  <a:lnTo>
                    <a:pt x="133670" y="22295"/>
                  </a:lnTo>
                  <a:lnTo>
                    <a:pt x="133670" y="22500"/>
                  </a:lnTo>
                  <a:lnTo>
                    <a:pt x="133773" y="22705"/>
                  </a:lnTo>
                  <a:lnTo>
                    <a:pt x="133466" y="22705"/>
                  </a:lnTo>
                  <a:lnTo>
                    <a:pt x="133875" y="23523"/>
                  </a:lnTo>
                  <a:lnTo>
                    <a:pt x="135000" y="23318"/>
                  </a:lnTo>
                  <a:lnTo>
                    <a:pt x="135205" y="22909"/>
                  </a:lnTo>
                  <a:lnTo>
                    <a:pt x="136023" y="22807"/>
                  </a:lnTo>
                  <a:lnTo>
                    <a:pt x="136432" y="20557"/>
                  </a:lnTo>
                  <a:lnTo>
                    <a:pt x="136636" y="20557"/>
                  </a:lnTo>
                  <a:lnTo>
                    <a:pt x="136023" y="20455"/>
                  </a:lnTo>
                  <a:lnTo>
                    <a:pt x="137761" y="19739"/>
                  </a:lnTo>
                  <a:lnTo>
                    <a:pt x="137250" y="19739"/>
                  </a:lnTo>
                  <a:lnTo>
                    <a:pt x="137966" y="19227"/>
                  </a:lnTo>
                  <a:lnTo>
                    <a:pt x="136636" y="18307"/>
                  </a:lnTo>
                  <a:lnTo>
                    <a:pt x="136432" y="17489"/>
                  </a:lnTo>
                  <a:lnTo>
                    <a:pt x="136636" y="17591"/>
                  </a:lnTo>
                  <a:lnTo>
                    <a:pt x="136636" y="17080"/>
                  </a:lnTo>
                  <a:lnTo>
                    <a:pt x="136432" y="16773"/>
                  </a:lnTo>
                  <a:lnTo>
                    <a:pt x="136943" y="16670"/>
                  </a:lnTo>
                  <a:lnTo>
                    <a:pt x="136841" y="16670"/>
                  </a:lnTo>
                  <a:lnTo>
                    <a:pt x="136739" y="16466"/>
                  </a:lnTo>
                  <a:lnTo>
                    <a:pt x="137148" y="16364"/>
                  </a:lnTo>
                  <a:lnTo>
                    <a:pt x="137045" y="16364"/>
                  </a:lnTo>
                  <a:lnTo>
                    <a:pt x="137455" y="16159"/>
                  </a:lnTo>
                  <a:lnTo>
                    <a:pt x="137352" y="16057"/>
                  </a:lnTo>
                  <a:lnTo>
                    <a:pt x="137864" y="15955"/>
                  </a:lnTo>
                  <a:lnTo>
                    <a:pt x="137864" y="15852"/>
                  </a:lnTo>
                  <a:lnTo>
                    <a:pt x="139091" y="15034"/>
                  </a:lnTo>
                  <a:lnTo>
                    <a:pt x="138784" y="14625"/>
                  </a:lnTo>
                  <a:lnTo>
                    <a:pt x="138886" y="14216"/>
                  </a:lnTo>
                  <a:lnTo>
                    <a:pt x="138989" y="14216"/>
                  </a:lnTo>
                  <a:lnTo>
                    <a:pt x="139193" y="14011"/>
                  </a:lnTo>
                  <a:lnTo>
                    <a:pt x="139398" y="14011"/>
                  </a:lnTo>
                  <a:lnTo>
                    <a:pt x="139295" y="13909"/>
                  </a:lnTo>
                  <a:lnTo>
                    <a:pt x="141034" y="13705"/>
                  </a:lnTo>
                  <a:lnTo>
                    <a:pt x="141545" y="14011"/>
                  </a:lnTo>
                  <a:lnTo>
                    <a:pt x="141648" y="14625"/>
                  </a:lnTo>
                  <a:lnTo>
                    <a:pt x="139807" y="15852"/>
                  </a:lnTo>
                  <a:lnTo>
                    <a:pt x="139807" y="15955"/>
                  </a:lnTo>
                  <a:lnTo>
                    <a:pt x="139295" y="16159"/>
                  </a:lnTo>
                  <a:lnTo>
                    <a:pt x="139602" y="18511"/>
                  </a:lnTo>
                  <a:lnTo>
                    <a:pt x="140523" y="18716"/>
                  </a:lnTo>
                  <a:lnTo>
                    <a:pt x="140523" y="18920"/>
                  </a:lnTo>
                  <a:lnTo>
                    <a:pt x="140727" y="18920"/>
                  </a:lnTo>
                  <a:lnTo>
                    <a:pt x="140830" y="19330"/>
                  </a:lnTo>
                  <a:lnTo>
                    <a:pt x="142977" y="18818"/>
                  </a:lnTo>
                  <a:lnTo>
                    <a:pt x="142875" y="18716"/>
                  </a:lnTo>
                  <a:lnTo>
                    <a:pt x="143386" y="18511"/>
                  </a:lnTo>
                  <a:lnTo>
                    <a:pt x="143284" y="18716"/>
                  </a:lnTo>
                  <a:lnTo>
                    <a:pt x="144731" y="18619"/>
                  </a:lnTo>
                  <a:lnTo>
                    <a:pt x="144731" y="18619"/>
                  </a:lnTo>
                  <a:lnTo>
                    <a:pt x="146045" y="19125"/>
                  </a:lnTo>
                  <a:lnTo>
                    <a:pt x="144920" y="19227"/>
                  </a:lnTo>
                  <a:lnTo>
                    <a:pt x="144818" y="19432"/>
                  </a:lnTo>
                  <a:lnTo>
                    <a:pt x="144614" y="19330"/>
                  </a:lnTo>
                  <a:lnTo>
                    <a:pt x="144511" y="19636"/>
                  </a:lnTo>
                  <a:lnTo>
                    <a:pt x="141750" y="19739"/>
                  </a:lnTo>
                  <a:lnTo>
                    <a:pt x="141341" y="20045"/>
                  </a:lnTo>
                  <a:lnTo>
                    <a:pt x="142261" y="20864"/>
                  </a:lnTo>
                  <a:lnTo>
                    <a:pt x="142261" y="21784"/>
                  </a:lnTo>
                  <a:lnTo>
                    <a:pt x="140318" y="21375"/>
                  </a:lnTo>
                  <a:lnTo>
                    <a:pt x="139909" y="22398"/>
                  </a:lnTo>
                  <a:lnTo>
                    <a:pt x="140011" y="23318"/>
                  </a:lnTo>
                  <a:lnTo>
                    <a:pt x="140114" y="23932"/>
                  </a:lnTo>
                  <a:lnTo>
                    <a:pt x="139807" y="23932"/>
                  </a:lnTo>
                  <a:lnTo>
                    <a:pt x="140011" y="23318"/>
                  </a:lnTo>
                  <a:lnTo>
                    <a:pt x="138886" y="24545"/>
                  </a:lnTo>
                  <a:lnTo>
                    <a:pt x="138375" y="24239"/>
                  </a:lnTo>
                  <a:lnTo>
                    <a:pt x="134693" y="24750"/>
                  </a:lnTo>
                  <a:lnTo>
                    <a:pt x="135307" y="25261"/>
                  </a:lnTo>
                  <a:lnTo>
                    <a:pt x="134795" y="25057"/>
                  </a:lnTo>
                  <a:lnTo>
                    <a:pt x="134693" y="24750"/>
                  </a:lnTo>
                  <a:lnTo>
                    <a:pt x="133773" y="24443"/>
                  </a:lnTo>
                  <a:lnTo>
                    <a:pt x="132852" y="24955"/>
                  </a:lnTo>
                  <a:lnTo>
                    <a:pt x="131625" y="24443"/>
                  </a:lnTo>
                  <a:lnTo>
                    <a:pt x="131625" y="24136"/>
                  </a:lnTo>
                  <a:lnTo>
                    <a:pt x="131318" y="23830"/>
                  </a:lnTo>
                  <a:lnTo>
                    <a:pt x="131420" y="23420"/>
                  </a:lnTo>
                  <a:lnTo>
                    <a:pt x="131727" y="23216"/>
                  </a:lnTo>
                  <a:lnTo>
                    <a:pt x="131625" y="23114"/>
                  </a:lnTo>
                  <a:lnTo>
                    <a:pt x="132341" y="22500"/>
                  </a:lnTo>
                  <a:lnTo>
                    <a:pt x="131932" y="22398"/>
                  </a:lnTo>
                  <a:lnTo>
                    <a:pt x="132034" y="21273"/>
                  </a:lnTo>
                  <a:lnTo>
                    <a:pt x="132034" y="21273"/>
                  </a:lnTo>
                  <a:lnTo>
                    <a:pt x="130602" y="21886"/>
                  </a:lnTo>
                  <a:lnTo>
                    <a:pt x="130602" y="22193"/>
                  </a:lnTo>
                  <a:lnTo>
                    <a:pt x="131011" y="22295"/>
                  </a:lnTo>
                  <a:lnTo>
                    <a:pt x="130705" y="22398"/>
                  </a:lnTo>
                  <a:lnTo>
                    <a:pt x="130295" y="22398"/>
                  </a:lnTo>
                  <a:lnTo>
                    <a:pt x="130295" y="23318"/>
                  </a:lnTo>
                  <a:lnTo>
                    <a:pt x="130909" y="24341"/>
                  </a:lnTo>
                  <a:lnTo>
                    <a:pt x="130807" y="24545"/>
                  </a:lnTo>
                  <a:lnTo>
                    <a:pt x="131625" y="25261"/>
                  </a:lnTo>
                  <a:lnTo>
                    <a:pt x="131011" y="25057"/>
                  </a:lnTo>
                  <a:lnTo>
                    <a:pt x="130705" y="25466"/>
                  </a:lnTo>
                  <a:lnTo>
                    <a:pt x="128864" y="25466"/>
                  </a:lnTo>
                  <a:lnTo>
                    <a:pt x="127739" y="26080"/>
                  </a:lnTo>
                  <a:lnTo>
                    <a:pt x="127432" y="27205"/>
                  </a:lnTo>
                  <a:lnTo>
                    <a:pt x="127227" y="27205"/>
                  </a:lnTo>
                  <a:lnTo>
                    <a:pt x="127534" y="27409"/>
                  </a:lnTo>
                  <a:lnTo>
                    <a:pt x="127534" y="27409"/>
                  </a:lnTo>
                  <a:lnTo>
                    <a:pt x="126818" y="27307"/>
                  </a:lnTo>
                  <a:lnTo>
                    <a:pt x="126818" y="27307"/>
                  </a:lnTo>
                  <a:lnTo>
                    <a:pt x="127432" y="27409"/>
                  </a:lnTo>
                  <a:lnTo>
                    <a:pt x="125386" y="28023"/>
                  </a:lnTo>
                  <a:lnTo>
                    <a:pt x="124977" y="28841"/>
                  </a:lnTo>
                  <a:lnTo>
                    <a:pt x="124261" y="29148"/>
                  </a:lnTo>
                  <a:lnTo>
                    <a:pt x="124466" y="29352"/>
                  </a:lnTo>
                  <a:lnTo>
                    <a:pt x="123239" y="29455"/>
                  </a:lnTo>
                  <a:lnTo>
                    <a:pt x="123136" y="29148"/>
                  </a:lnTo>
                  <a:lnTo>
                    <a:pt x="122727" y="29352"/>
                  </a:lnTo>
                  <a:lnTo>
                    <a:pt x="123034" y="30170"/>
                  </a:lnTo>
                  <a:lnTo>
                    <a:pt x="120375" y="30375"/>
                  </a:lnTo>
                  <a:lnTo>
                    <a:pt x="120784" y="30477"/>
                  </a:lnTo>
                  <a:lnTo>
                    <a:pt x="120477" y="30580"/>
                  </a:lnTo>
                  <a:lnTo>
                    <a:pt x="120682" y="30682"/>
                  </a:lnTo>
                  <a:lnTo>
                    <a:pt x="120375" y="30784"/>
                  </a:lnTo>
                  <a:lnTo>
                    <a:pt x="122011" y="31193"/>
                  </a:lnTo>
                  <a:lnTo>
                    <a:pt x="121909" y="31295"/>
                  </a:lnTo>
                  <a:lnTo>
                    <a:pt x="122114" y="31295"/>
                  </a:lnTo>
                  <a:lnTo>
                    <a:pt x="122114" y="31398"/>
                  </a:lnTo>
                  <a:lnTo>
                    <a:pt x="122727" y="31602"/>
                  </a:lnTo>
                  <a:lnTo>
                    <a:pt x="122420" y="31705"/>
                  </a:lnTo>
                  <a:lnTo>
                    <a:pt x="122523" y="32114"/>
                  </a:lnTo>
                  <a:lnTo>
                    <a:pt x="123239" y="32523"/>
                  </a:lnTo>
                  <a:lnTo>
                    <a:pt x="123341" y="33136"/>
                  </a:lnTo>
                  <a:lnTo>
                    <a:pt x="123136" y="33034"/>
                  </a:lnTo>
                  <a:lnTo>
                    <a:pt x="123750" y="33852"/>
                  </a:lnTo>
                  <a:lnTo>
                    <a:pt x="123750" y="33852"/>
                  </a:lnTo>
                  <a:lnTo>
                    <a:pt x="123239" y="33341"/>
                  </a:lnTo>
                  <a:lnTo>
                    <a:pt x="123136" y="34261"/>
                  </a:lnTo>
                  <a:lnTo>
                    <a:pt x="123239" y="34159"/>
                  </a:lnTo>
                  <a:lnTo>
                    <a:pt x="123239" y="34261"/>
                  </a:lnTo>
                  <a:lnTo>
                    <a:pt x="122830" y="35386"/>
                  </a:lnTo>
                  <a:lnTo>
                    <a:pt x="117409" y="35284"/>
                  </a:lnTo>
                  <a:lnTo>
                    <a:pt x="117307" y="35489"/>
                  </a:lnTo>
                  <a:lnTo>
                    <a:pt x="116898" y="35591"/>
                  </a:lnTo>
                  <a:lnTo>
                    <a:pt x="116693" y="36307"/>
                  </a:lnTo>
                  <a:lnTo>
                    <a:pt x="116898" y="36307"/>
                  </a:lnTo>
                  <a:lnTo>
                    <a:pt x="116898" y="36614"/>
                  </a:lnTo>
                  <a:lnTo>
                    <a:pt x="117000" y="36614"/>
                  </a:lnTo>
                  <a:lnTo>
                    <a:pt x="116182" y="40091"/>
                  </a:lnTo>
                  <a:lnTo>
                    <a:pt x="116795" y="39784"/>
                  </a:lnTo>
                  <a:lnTo>
                    <a:pt x="116386" y="40295"/>
                  </a:lnTo>
                  <a:lnTo>
                    <a:pt x="116687" y="40446"/>
                  </a:lnTo>
                  <a:lnTo>
                    <a:pt x="116687" y="40446"/>
                  </a:lnTo>
                  <a:lnTo>
                    <a:pt x="116489" y="41932"/>
                  </a:lnTo>
                  <a:lnTo>
                    <a:pt x="118330" y="41625"/>
                  </a:lnTo>
                  <a:lnTo>
                    <a:pt x="118739" y="42136"/>
                  </a:lnTo>
                  <a:lnTo>
                    <a:pt x="118841" y="42034"/>
                  </a:lnTo>
                  <a:lnTo>
                    <a:pt x="119455" y="42955"/>
                  </a:lnTo>
                  <a:lnTo>
                    <a:pt x="122420" y="42034"/>
                  </a:lnTo>
                  <a:lnTo>
                    <a:pt x="122727" y="41625"/>
                  </a:lnTo>
                  <a:lnTo>
                    <a:pt x="123545" y="41318"/>
                  </a:lnTo>
                  <a:lnTo>
                    <a:pt x="123852" y="40500"/>
                  </a:lnTo>
                  <a:lnTo>
                    <a:pt x="124261" y="40193"/>
                  </a:lnTo>
                  <a:lnTo>
                    <a:pt x="123955" y="39784"/>
                  </a:lnTo>
                  <a:lnTo>
                    <a:pt x="124773" y="38045"/>
                  </a:lnTo>
                  <a:lnTo>
                    <a:pt x="126818" y="36920"/>
                  </a:lnTo>
                  <a:lnTo>
                    <a:pt x="126818" y="35693"/>
                  </a:lnTo>
                  <a:lnTo>
                    <a:pt x="129682" y="35591"/>
                  </a:lnTo>
                  <a:lnTo>
                    <a:pt x="131318" y="34466"/>
                  </a:lnTo>
                  <a:lnTo>
                    <a:pt x="136943" y="38864"/>
                  </a:lnTo>
                  <a:lnTo>
                    <a:pt x="137250" y="38864"/>
                  </a:lnTo>
                  <a:lnTo>
                    <a:pt x="137761" y="40091"/>
                  </a:lnTo>
                  <a:lnTo>
                    <a:pt x="137557" y="40193"/>
                  </a:lnTo>
                  <a:lnTo>
                    <a:pt x="137352" y="40807"/>
                  </a:lnTo>
                  <a:lnTo>
                    <a:pt x="137761" y="41011"/>
                  </a:lnTo>
                  <a:lnTo>
                    <a:pt x="138170" y="39989"/>
                  </a:lnTo>
                  <a:lnTo>
                    <a:pt x="138580" y="39886"/>
                  </a:lnTo>
                  <a:lnTo>
                    <a:pt x="138477" y="39375"/>
                  </a:lnTo>
                  <a:lnTo>
                    <a:pt x="138068" y="39170"/>
                  </a:lnTo>
                  <a:lnTo>
                    <a:pt x="138375" y="38455"/>
                  </a:lnTo>
                  <a:lnTo>
                    <a:pt x="139602" y="38966"/>
                  </a:lnTo>
                  <a:lnTo>
                    <a:pt x="137455" y="37432"/>
                  </a:lnTo>
                  <a:lnTo>
                    <a:pt x="137557" y="37023"/>
                  </a:lnTo>
                  <a:lnTo>
                    <a:pt x="136432" y="36818"/>
                  </a:lnTo>
                  <a:lnTo>
                    <a:pt x="134182" y="34057"/>
                  </a:lnTo>
                  <a:lnTo>
                    <a:pt x="134284" y="33341"/>
                  </a:lnTo>
                  <a:lnTo>
                    <a:pt x="135307" y="33239"/>
                  </a:lnTo>
                  <a:lnTo>
                    <a:pt x="135205" y="33750"/>
                  </a:lnTo>
                  <a:lnTo>
                    <a:pt x="135716" y="33750"/>
                  </a:lnTo>
                  <a:lnTo>
                    <a:pt x="135818" y="33545"/>
                  </a:lnTo>
                  <a:lnTo>
                    <a:pt x="136841" y="34670"/>
                  </a:lnTo>
                  <a:lnTo>
                    <a:pt x="136534" y="34670"/>
                  </a:lnTo>
                  <a:lnTo>
                    <a:pt x="138784" y="36102"/>
                  </a:lnTo>
                  <a:lnTo>
                    <a:pt x="138170" y="35898"/>
                  </a:lnTo>
                  <a:lnTo>
                    <a:pt x="140420" y="37330"/>
                  </a:lnTo>
                  <a:lnTo>
                    <a:pt x="140420" y="38557"/>
                  </a:lnTo>
                  <a:lnTo>
                    <a:pt x="140318" y="38557"/>
                  </a:lnTo>
                  <a:lnTo>
                    <a:pt x="141955" y="39989"/>
                  </a:lnTo>
                  <a:lnTo>
                    <a:pt x="141648" y="39989"/>
                  </a:lnTo>
                  <a:lnTo>
                    <a:pt x="141955" y="40398"/>
                  </a:lnTo>
                  <a:lnTo>
                    <a:pt x="143080" y="40500"/>
                  </a:lnTo>
                  <a:lnTo>
                    <a:pt x="143489" y="40807"/>
                  </a:lnTo>
                  <a:lnTo>
                    <a:pt x="143489" y="40909"/>
                  </a:lnTo>
                  <a:lnTo>
                    <a:pt x="142159" y="40909"/>
                  </a:lnTo>
                  <a:lnTo>
                    <a:pt x="142773" y="42239"/>
                  </a:lnTo>
                  <a:lnTo>
                    <a:pt x="143284" y="42545"/>
                  </a:lnTo>
                  <a:lnTo>
                    <a:pt x="143898" y="42545"/>
                  </a:lnTo>
                  <a:lnTo>
                    <a:pt x="143489" y="41318"/>
                  </a:lnTo>
                  <a:lnTo>
                    <a:pt x="144102" y="41523"/>
                  </a:lnTo>
                  <a:lnTo>
                    <a:pt x="144102" y="41523"/>
                  </a:lnTo>
                  <a:lnTo>
                    <a:pt x="143591" y="41011"/>
                  </a:lnTo>
                  <a:lnTo>
                    <a:pt x="144205" y="41011"/>
                  </a:lnTo>
                  <a:lnTo>
                    <a:pt x="144409" y="40807"/>
                  </a:lnTo>
                  <a:lnTo>
                    <a:pt x="143182" y="39989"/>
                  </a:lnTo>
                  <a:lnTo>
                    <a:pt x="143591" y="39784"/>
                  </a:lnTo>
                  <a:lnTo>
                    <a:pt x="143386" y="39682"/>
                  </a:lnTo>
                  <a:lnTo>
                    <a:pt x="143591" y="39580"/>
                  </a:lnTo>
                  <a:lnTo>
                    <a:pt x="143693" y="39784"/>
                  </a:lnTo>
                  <a:lnTo>
                    <a:pt x="143591" y="39477"/>
                  </a:lnTo>
                  <a:lnTo>
                    <a:pt x="143080" y="38761"/>
                  </a:lnTo>
                  <a:lnTo>
                    <a:pt x="143284" y="38352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4205" y="38864"/>
                  </a:lnTo>
                  <a:lnTo>
                    <a:pt x="144102" y="38557"/>
                  </a:lnTo>
                  <a:lnTo>
                    <a:pt x="144511" y="38761"/>
                  </a:lnTo>
                  <a:lnTo>
                    <a:pt x="144000" y="38250"/>
                  </a:lnTo>
                  <a:lnTo>
                    <a:pt x="145636" y="38045"/>
                  </a:lnTo>
                  <a:lnTo>
                    <a:pt x="145943" y="38250"/>
                  </a:lnTo>
                  <a:lnTo>
                    <a:pt x="146557" y="38250"/>
                  </a:lnTo>
                  <a:lnTo>
                    <a:pt x="146045" y="38864"/>
                  </a:lnTo>
                  <a:lnTo>
                    <a:pt x="146864" y="39989"/>
                  </a:lnTo>
                  <a:lnTo>
                    <a:pt x="146761" y="40295"/>
                  </a:lnTo>
                  <a:lnTo>
                    <a:pt x="147068" y="40398"/>
                  </a:lnTo>
                  <a:lnTo>
                    <a:pt x="146659" y="40602"/>
                  </a:lnTo>
                  <a:lnTo>
                    <a:pt x="146455" y="40295"/>
                  </a:lnTo>
                  <a:lnTo>
                    <a:pt x="146352" y="40705"/>
                  </a:lnTo>
                  <a:lnTo>
                    <a:pt x="146864" y="40807"/>
                  </a:lnTo>
                  <a:lnTo>
                    <a:pt x="147477" y="41727"/>
                  </a:lnTo>
                  <a:lnTo>
                    <a:pt x="147375" y="41830"/>
                  </a:lnTo>
                  <a:lnTo>
                    <a:pt x="147273" y="41932"/>
                  </a:lnTo>
                  <a:lnTo>
                    <a:pt x="148091" y="41932"/>
                  </a:lnTo>
                  <a:lnTo>
                    <a:pt x="147477" y="42239"/>
                  </a:lnTo>
                  <a:lnTo>
                    <a:pt x="147989" y="42239"/>
                  </a:lnTo>
                  <a:lnTo>
                    <a:pt x="147989" y="42341"/>
                  </a:lnTo>
                  <a:lnTo>
                    <a:pt x="148602" y="42239"/>
                  </a:lnTo>
                  <a:lnTo>
                    <a:pt x="149523" y="42852"/>
                  </a:lnTo>
                  <a:lnTo>
                    <a:pt x="150136" y="42648"/>
                  </a:lnTo>
                  <a:lnTo>
                    <a:pt x="150341" y="42136"/>
                  </a:lnTo>
                  <a:lnTo>
                    <a:pt x="152080" y="42955"/>
                  </a:lnTo>
                  <a:lnTo>
                    <a:pt x="152898" y="42852"/>
                  </a:lnTo>
                  <a:lnTo>
                    <a:pt x="153511" y="42239"/>
                  </a:lnTo>
                  <a:lnTo>
                    <a:pt x="154227" y="42443"/>
                  </a:lnTo>
                  <a:lnTo>
                    <a:pt x="154636" y="42136"/>
                  </a:lnTo>
                  <a:lnTo>
                    <a:pt x="154023" y="47659"/>
                  </a:lnTo>
                  <a:lnTo>
                    <a:pt x="152489" y="48068"/>
                  </a:lnTo>
                  <a:lnTo>
                    <a:pt x="152080" y="47864"/>
                  </a:lnTo>
                  <a:lnTo>
                    <a:pt x="151773" y="47864"/>
                  </a:lnTo>
                  <a:lnTo>
                    <a:pt x="151773" y="47761"/>
                  </a:lnTo>
                  <a:lnTo>
                    <a:pt x="151261" y="47557"/>
                  </a:lnTo>
                  <a:lnTo>
                    <a:pt x="150648" y="47761"/>
                  </a:lnTo>
                  <a:lnTo>
                    <a:pt x="150955" y="47557"/>
                  </a:lnTo>
                  <a:lnTo>
                    <a:pt x="150955" y="47557"/>
                  </a:lnTo>
                  <a:lnTo>
                    <a:pt x="149114" y="48170"/>
                  </a:lnTo>
                  <a:lnTo>
                    <a:pt x="146148" y="47659"/>
                  </a:lnTo>
                  <a:lnTo>
                    <a:pt x="145739" y="47148"/>
                  </a:lnTo>
                  <a:lnTo>
                    <a:pt x="144102" y="46739"/>
                  </a:lnTo>
                  <a:lnTo>
                    <a:pt x="144000" y="46432"/>
                  </a:lnTo>
                  <a:lnTo>
                    <a:pt x="143489" y="46227"/>
                  </a:lnTo>
                  <a:lnTo>
                    <a:pt x="141955" y="46534"/>
                  </a:lnTo>
                  <a:lnTo>
                    <a:pt x="141443" y="47250"/>
                  </a:lnTo>
                  <a:lnTo>
                    <a:pt x="141648" y="48170"/>
                  </a:lnTo>
                  <a:lnTo>
                    <a:pt x="140114" y="48580"/>
                  </a:lnTo>
                  <a:lnTo>
                    <a:pt x="133773" y="45818"/>
                  </a:lnTo>
                  <a:lnTo>
                    <a:pt x="133875" y="45818"/>
                  </a:lnTo>
                  <a:lnTo>
                    <a:pt x="132750" y="44898"/>
                  </a:lnTo>
                  <a:lnTo>
                    <a:pt x="133568" y="43670"/>
                  </a:lnTo>
                  <a:lnTo>
                    <a:pt x="133159" y="43057"/>
                  </a:lnTo>
                  <a:lnTo>
                    <a:pt x="133466" y="41932"/>
                  </a:lnTo>
                  <a:lnTo>
                    <a:pt x="132852" y="42136"/>
                  </a:lnTo>
                  <a:lnTo>
                    <a:pt x="132852" y="41830"/>
                  </a:lnTo>
                  <a:lnTo>
                    <a:pt x="132545" y="41727"/>
                  </a:lnTo>
                  <a:lnTo>
                    <a:pt x="132545" y="41625"/>
                  </a:lnTo>
                  <a:lnTo>
                    <a:pt x="130807" y="42136"/>
                  </a:lnTo>
                  <a:lnTo>
                    <a:pt x="130295" y="41830"/>
                  </a:lnTo>
                  <a:lnTo>
                    <a:pt x="122318" y="43977"/>
                  </a:lnTo>
                  <a:lnTo>
                    <a:pt x="121602" y="43670"/>
                  </a:lnTo>
                  <a:lnTo>
                    <a:pt x="120477" y="43875"/>
                  </a:lnTo>
                  <a:lnTo>
                    <a:pt x="119659" y="43057"/>
                  </a:lnTo>
                  <a:lnTo>
                    <a:pt x="115568" y="48477"/>
                  </a:lnTo>
                  <a:lnTo>
                    <a:pt x="115773" y="48784"/>
                  </a:lnTo>
                  <a:lnTo>
                    <a:pt x="114034" y="50932"/>
                  </a:lnTo>
                  <a:lnTo>
                    <a:pt x="112909" y="51239"/>
                  </a:lnTo>
                  <a:lnTo>
                    <a:pt x="109943" y="55739"/>
                  </a:lnTo>
                  <a:lnTo>
                    <a:pt x="109943" y="55739"/>
                  </a:lnTo>
                  <a:lnTo>
                    <a:pt x="110148" y="55534"/>
                  </a:lnTo>
                  <a:lnTo>
                    <a:pt x="110148" y="55534"/>
                  </a:lnTo>
                  <a:lnTo>
                    <a:pt x="108920" y="58602"/>
                  </a:lnTo>
                  <a:lnTo>
                    <a:pt x="109432" y="58807"/>
                  </a:lnTo>
                  <a:lnTo>
                    <a:pt x="109432" y="60034"/>
                  </a:lnTo>
                  <a:lnTo>
                    <a:pt x="109636" y="59932"/>
                  </a:lnTo>
                  <a:lnTo>
                    <a:pt x="109330" y="63716"/>
                  </a:lnTo>
                  <a:lnTo>
                    <a:pt x="108409" y="64841"/>
                  </a:lnTo>
                  <a:lnTo>
                    <a:pt x="109023" y="65659"/>
                  </a:lnTo>
                  <a:lnTo>
                    <a:pt x="109227" y="65557"/>
                  </a:lnTo>
                  <a:lnTo>
                    <a:pt x="109227" y="66170"/>
                  </a:lnTo>
                  <a:lnTo>
                    <a:pt x="110250" y="66170"/>
                  </a:lnTo>
                  <a:lnTo>
                    <a:pt x="109330" y="66375"/>
                  </a:lnTo>
                  <a:lnTo>
                    <a:pt x="109227" y="66273"/>
                  </a:lnTo>
                  <a:lnTo>
                    <a:pt x="109023" y="67091"/>
                  </a:lnTo>
                  <a:lnTo>
                    <a:pt x="109023" y="67091"/>
                  </a:lnTo>
                  <a:lnTo>
                    <a:pt x="109227" y="66989"/>
                  </a:lnTo>
                  <a:lnTo>
                    <a:pt x="109739" y="67909"/>
                  </a:lnTo>
                  <a:lnTo>
                    <a:pt x="110557" y="67705"/>
                  </a:lnTo>
                  <a:lnTo>
                    <a:pt x="110557" y="67705"/>
                  </a:lnTo>
                  <a:lnTo>
                    <a:pt x="110148" y="67909"/>
                  </a:lnTo>
                  <a:lnTo>
                    <a:pt x="110557" y="68114"/>
                  </a:lnTo>
                  <a:lnTo>
                    <a:pt x="110148" y="68318"/>
                  </a:lnTo>
                  <a:lnTo>
                    <a:pt x="110250" y="68318"/>
                  </a:lnTo>
                  <a:lnTo>
                    <a:pt x="110455" y="68523"/>
                  </a:lnTo>
                  <a:lnTo>
                    <a:pt x="110352" y="68727"/>
                  </a:lnTo>
                  <a:lnTo>
                    <a:pt x="110557" y="68625"/>
                  </a:lnTo>
                  <a:lnTo>
                    <a:pt x="110659" y="68932"/>
                  </a:lnTo>
                  <a:lnTo>
                    <a:pt x="110864" y="69034"/>
                  </a:lnTo>
                  <a:lnTo>
                    <a:pt x="110966" y="68932"/>
                  </a:lnTo>
                  <a:lnTo>
                    <a:pt x="111375" y="69648"/>
                  </a:lnTo>
                  <a:lnTo>
                    <a:pt x="111784" y="69852"/>
                  </a:lnTo>
                  <a:lnTo>
                    <a:pt x="111784" y="70261"/>
                  </a:lnTo>
                  <a:lnTo>
                    <a:pt x="112295" y="70875"/>
                  </a:lnTo>
                  <a:lnTo>
                    <a:pt x="112193" y="71182"/>
                  </a:lnTo>
                  <a:lnTo>
                    <a:pt x="112500" y="71182"/>
                  </a:lnTo>
                  <a:lnTo>
                    <a:pt x="112193" y="71284"/>
                  </a:lnTo>
                  <a:lnTo>
                    <a:pt x="117511" y="75477"/>
                  </a:lnTo>
                  <a:lnTo>
                    <a:pt x="119557" y="74761"/>
                  </a:lnTo>
                  <a:lnTo>
                    <a:pt x="119250" y="74761"/>
                  </a:lnTo>
                  <a:lnTo>
                    <a:pt x="120477" y="74659"/>
                  </a:lnTo>
                  <a:lnTo>
                    <a:pt x="119966" y="74659"/>
                  </a:lnTo>
                  <a:lnTo>
                    <a:pt x="121295" y="74557"/>
                  </a:lnTo>
                  <a:lnTo>
                    <a:pt x="121398" y="74761"/>
                  </a:lnTo>
                  <a:lnTo>
                    <a:pt x="127534" y="73227"/>
                  </a:lnTo>
                  <a:lnTo>
                    <a:pt x="127330" y="73432"/>
                  </a:lnTo>
                  <a:lnTo>
                    <a:pt x="129170" y="74455"/>
                  </a:lnTo>
                  <a:lnTo>
                    <a:pt x="129170" y="74761"/>
                  </a:lnTo>
                  <a:lnTo>
                    <a:pt x="129068" y="74761"/>
                  </a:lnTo>
                  <a:lnTo>
                    <a:pt x="129886" y="75477"/>
                  </a:lnTo>
                  <a:lnTo>
                    <a:pt x="130091" y="75477"/>
                  </a:lnTo>
                  <a:lnTo>
                    <a:pt x="130398" y="75580"/>
                  </a:lnTo>
                  <a:lnTo>
                    <a:pt x="130295" y="75170"/>
                  </a:lnTo>
                  <a:lnTo>
                    <a:pt x="130398" y="75477"/>
                  </a:lnTo>
                  <a:lnTo>
                    <a:pt x="130602" y="75170"/>
                  </a:lnTo>
                  <a:lnTo>
                    <a:pt x="131420" y="75375"/>
                  </a:lnTo>
                  <a:lnTo>
                    <a:pt x="131625" y="74966"/>
                  </a:lnTo>
                  <a:lnTo>
                    <a:pt x="132341" y="75784"/>
                  </a:lnTo>
                  <a:lnTo>
                    <a:pt x="132955" y="75886"/>
                  </a:lnTo>
                  <a:lnTo>
                    <a:pt x="132852" y="79466"/>
                  </a:lnTo>
                  <a:lnTo>
                    <a:pt x="132648" y="79568"/>
                  </a:lnTo>
                  <a:lnTo>
                    <a:pt x="133261" y="79875"/>
                  </a:lnTo>
                  <a:lnTo>
                    <a:pt x="133057" y="79977"/>
                  </a:lnTo>
                  <a:lnTo>
                    <a:pt x="132648" y="79670"/>
                  </a:lnTo>
                  <a:lnTo>
                    <a:pt x="132443" y="80591"/>
                  </a:lnTo>
                  <a:lnTo>
                    <a:pt x="132034" y="80693"/>
                  </a:lnTo>
                  <a:lnTo>
                    <a:pt x="132852" y="81716"/>
                  </a:lnTo>
                  <a:lnTo>
                    <a:pt x="132852" y="81716"/>
                  </a:lnTo>
                  <a:lnTo>
                    <a:pt x="132341" y="81409"/>
                  </a:lnTo>
                  <a:lnTo>
                    <a:pt x="132750" y="82023"/>
                  </a:lnTo>
                  <a:lnTo>
                    <a:pt x="132648" y="82023"/>
                  </a:lnTo>
                  <a:lnTo>
                    <a:pt x="133261" y="82636"/>
                  </a:lnTo>
                  <a:lnTo>
                    <a:pt x="132955" y="82534"/>
                  </a:lnTo>
                  <a:lnTo>
                    <a:pt x="135205" y="85909"/>
                  </a:lnTo>
                  <a:lnTo>
                    <a:pt x="136023" y="86114"/>
                  </a:lnTo>
                  <a:lnTo>
                    <a:pt x="135307" y="86318"/>
                  </a:lnTo>
                  <a:lnTo>
                    <a:pt x="135920" y="89284"/>
                  </a:lnTo>
                  <a:lnTo>
                    <a:pt x="136023" y="89182"/>
                  </a:lnTo>
                  <a:lnTo>
                    <a:pt x="136432" y="92557"/>
                  </a:lnTo>
                  <a:lnTo>
                    <a:pt x="134795" y="96648"/>
                  </a:lnTo>
                  <a:lnTo>
                    <a:pt x="137045" y="103602"/>
                  </a:lnTo>
                  <a:lnTo>
                    <a:pt x="136943" y="103602"/>
                  </a:lnTo>
                  <a:lnTo>
                    <a:pt x="140011" y="115364"/>
                  </a:lnTo>
                  <a:lnTo>
                    <a:pt x="146148" y="114955"/>
                  </a:lnTo>
                  <a:lnTo>
                    <a:pt x="146557" y="114648"/>
                  </a:lnTo>
                  <a:lnTo>
                    <a:pt x="147068" y="114648"/>
                  </a:lnTo>
                  <a:lnTo>
                    <a:pt x="152693" y="109125"/>
                  </a:lnTo>
                  <a:lnTo>
                    <a:pt x="153205" y="106977"/>
                  </a:lnTo>
                  <a:lnTo>
                    <a:pt x="153102" y="107080"/>
                  </a:lnTo>
                  <a:lnTo>
                    <a:pt x="153205" y="106875"/>
                  </a:lnTo>
                  <a:lnTo>
                    <a:pt x="153205" y="106977"/>
                  </a:lnTo>
                  <a:lnTo>
                    <a:pt x="155659" y="104523"/>
                  </a:lnTo>
                  <a:lnTo>
                    <a:pt x="155659" y="102784"/>
                  </a:lnTo>
                  <a:lnTo>
                    <a:pt x="155557" y="103091"/>
                  </a:lnTo>
                  <a:lnTo>
                    <a:pt x="155045" y="100330"/>
                  </a:lnTo>
                  <a:lnTo>
                    <a:pt x="160670" y="95932"/>
                  </a:lnTo>
                  <a:lnTo>
                    <a:pt x="160875" y="91125"/>
                  </a:lnTo>
                  <a:lnTo>
                    <a:pt x="160057" y="90307"/>
                  </a:lnTo>
                  <a:lnTo>
                    <a:pt x="159955" y="87136"/>
                  </a:lnTo>
                  <a:lnTo>
                    <a:pt x="159341" y="86523"/>
                  </a:lnTo>
                  <a:lnTo>
                    <a:pt x="161284" y="82125"/>
                  </a:lnTo>
                  <a:lnTo>
                    <a:pt x="161693" y="82023"/>
                  </a:lnTo>
                  <a:lnTo>
                    <a:pt x="170591" y="69341"/>
                  </a:lnTo>
                  <a:lnTo>
                    <a:pt x="170386" y="69136"/>
                  </a:lnTo>
                  <a:lnTo>
                    <a:pt x="170284" y="69341"/>
                  </a:lnTo>
                  <a:lnTo>
                    <a:pt x="170182" y="67807"/>
                  </a:lnTo>
                  <a:lnTo>
                    <a:pt x="164557" y="69341"/>
                  </a:lnTo>
                  <a:lnTo>
                    <a:pt x="162511" y="68114"/>
                  </a:lnTo>
                  <a:lnTo>
                    <a:pt x="163330" y="67602"/>
                  </a:lnTo>
                  <a:lnTo>
                    <a:pt x="162920" y="66784"/>
                  </a:lnTo>
                  <a:lnTo>
                    <a:pt x="162920" y="66886"/>
                  </a:lnTo>
                  <a:lnTo>
                    <a:pt x="159955" y="64125"/>
                  </a:lnTo>
                  <a:lnTo>
                    <a:pt x="159955" y="64534"/>
                  </a:lnTo>
                  <a:lnTo>
                    <a:pt x="157193" y="58295"/>
                  </a:lnTo>
                  <a:lnTo>
                    <a:pt x="157193" y="58295"/>
                  </a:lnTo>
                  <a:lnTo>
                    <a:pt x="157295" y="58398"/>
                  </a:lnTo>
                  <a:lnTo>
                    <a:pt x="156375" y="56761"/>
                  </a:lnTo>
                  <a:lnTo>
                    <a:pt x="155966" y="56557"/>
                  </a:lnTo>
                  <a:lnTo>
                    <a:pt x="155659" y="56148"/>
                  </a:lnTo>
                  <a:lnTo>
                    <a:pt x="155864" y="55432"/>
                  </a:lnTo>
                  <a:lnTo>
                    <a:pt x="152591" y="49193"/>
                  </a:lnTo>
                  <a:lnTo>
                    <a:pt x="152591" y="49193"/>
                  </a:lnTo>
                  <a:lnTo>
                    <a:pt x="153716" y="51136"/>
                  </a:lnTo>
                  <a:lnTo>
                    <a:pt x="154330" y="50830"/>
                  </a:lnTo>
                  <a:lnTo>
                    <a:pt x="154739" y="49602"/>
                  </a:lnTo>
                  <a:lnTo>
                    <a:pt x="154534" y="51136"/>
                  </a:lnTo>
                  <a:lnTo>
                    <a:pt x="158727" y="56557"/>
                  </a:lnTo>
                  <a:lnTo>
                    <a:pt x="158625" y="56557"/>
                  </a:lnTo>
                  <a:lnTo>
                    <a:pt x="162614" y="64330"/>
                  </a:lnTo>
                  <a:lnTo>
                    <a:pt x="162511" y="64227"/>
                  </a:lnTo>
                  <a:lnTo>
                    <a:pt x="162511" y="64227"/>
                  </a:lnTo>
                  <a:lnTo>
                    <a:pt x="163330" y="66989"/>
                  </a:lnTo>
                  <a:lnTo>
                    <a:pt x="171102" y="63818"/>
                  </a:lnTo>
                  <a:lnTo>
                    <a:pt x="171102" y="63409"/>
                  </a:lnTo>
                  <a:lnTo>
                    <a:pt x="173557" y="62489"/>
                  </a:lnTo>
                  <a:lnTo>
                    <a:pt x="173659" y="61977"/>
                  </a:lnTo>
                  <a:lnTo>
                    <a:pt x="174580" y="61568"/>
                  </a:lnTo>
                  <a:lnTo>
                    <a:pt x="174989" y="60750"/>
                  </a:lnTo>
                  <a:lnTo>
                    <a:pt x="175807" y="60443"/>
                  </a:lnTo>
                  <a:lnTo>
                    <a:pt x="175705" y="59625"/>
                  </a:lnTo>
                  <a:lnTo>
                    <a:pt x="176114" y="58807"/>
                  </a:lnTo>
                  <a:lnTo>
                    <a:pt x="176216" y="59114"/>
                  </a:lnTo>
                  <a:lnTo>
                    <a:pt x="177341" y="57170"/>
                  </a:lnTo>
                  <a:lnTo>
                    <a:pt x="174273" y="54920"/>
                  </a:lnTo>
                  <a:lnTo>
                    <a:pt x="173864" y="52977"/>
                  </a:lnTo>
                  <a:lnTo>
                    <a:pt x="172330" y="55023"/>
                  </a:lnTo>
                  <a:lnTo>
                    <a:pt x="170080" y="55330"/>
                  </a:lnTo>
                  <a:lnTo>
                    <a:pt x="169875" y="55023"/>
                  </a:lnTo>
                  <a:lnTo>
                    <a:pt x="169568" y="55023"/>
                  </a:lnTo>
                  <a:lnTo>
                    <a:pt x="169670" y="54818"/>
                  </a:lnTo>
                  <a:lnTo>
                    <a:pt x="169466" y="54716"/>
                  </a:lnTo>
                  <a:lnTo>
                    <a:pt x="169670" y="54000"/>
                  </a:lnTo>
                  <a:lnTo>
                    <a:pt x="169466" y="53284"/>
                  </a:lnTo>
                  <a:lnTo>
                    <a:pt x="169057" y="53795"/>
                  </a:lnTo>
                  <a:lnTo>
                    <a:pt x="169057" y="54511"/>
                  </a:lnTo>
                  <a:lnTo>
                    <a:pt x="168239" y="53182"/>
                  </a:lnTo>
                  <a:lnTo>
                    <a:pt x="168341" y="53182"/>
                  </a:lnTo>
                  <a:lnTo>
                    <a:pt x="168239" y="52568"/>
                  </a:lnTo>
                  <a:lnTo>
                    <a:pt x="168341" y="52568"/>
                  </a:lnTo>
                  <a:lnTo>
                    <a:pt x="165886" y="49807"/>
                  </a:lnTo>
                  <a:lnTo>
                    <a:pt x="166193" y="49602"/>
                  </a:lnTo>
                  <a:lnTo>
                    <a:pt x="165989" y="49193"/>
                  </a:lnTo>
                  <a:lnTo>
                    <a:pt x="166398" y="49295"/>
                  </a:lnTo>
                  <a:lnTo>
                    <a:pt x="166807" y="48682"/>
                  </a:lnTo>
                  <a:lnTo>
                    <a:pt x="166807" y="48784"/>
                  </a:lnTo>
                  <a:lnTo>
                    <a:pt x="171409" y="52568"/>
                  </a:lnTo>
                  <a:lnTo>
                    <a:pt x="172943" y="52466"/>
                  </a:lnTo>
                  <a:lnTo>
                    <a:pt x="173557" y="52057"/>
                  </a:lnTo>
                  <a:lnTo>
                    <a:pt x="174273" y="52364"/>
                  </a:lnTo>
                  <a:lnTo>
                    <a:pt x="174580" y="53182"/>
                  </a:lnTo>
                  <a:lnTo>
                    <a:pt x="177545" y="54000"/>
                  </a:lnTo>
                  <a:lnTo>
                    <a:pt x="177648" y="53898"/>
                  </a:lnTo>
                  <a:lnTo>
                    <a:pt x="177750" y="54000"/>
                  </a:lnTo>
                  <a:lnTo>
                    <a:pt x="182761" y="53898"/>
                  </a:lnTo>
                  <a:lnTo>
                    <a:pt x="182557" y="53795"/>
                  </a:lnTo>
                  <a:lnTo>
                    <a:pt x="182557" y="53795"/>
                  </a:lnTo>
                  <a:lnTo>
                    <a:pt x="182864" y="53898"/>
                  </a:lnTo>
                  <a:lnTo>
                    <a:pt x="182966" y="53898"/>
                  </a:lnTo>
                  <a:lnTo>
                    <a:pt x="184091" y="55432"/>
                  </a:lnTo>
                  <a:lnTo>
                    <a:pt x="184500" y="55636"/>
                  </a:lnTo>
                  <a:lnTo>
                    <a:pt x="184500" y="55534"/>
                  </a:lnTo>
                  <a:lnTo>
                    <a:pt x="185114" y="55534"/>
                  </a:lnTo>
                  <a:lnTo>
                    <a:pt x="184909" y="56045"/>
                  </a:lnTo>
                  <a:lnTo>
                    <a:pt x="185727" y="56557"/>
                  </a:lnTo>
                  <a:lnTo>
                    <a:pt x="186750" y="56250"/>
                  </a:lnTo>
                  <a:lnTo>
                    <a:pt x="185727" y="57068"/>
                  </a:lnTo>
                  <a:lnTo>
                    <a:pt x="185420" y="57068"/>
                  </a:lnTo>
                  <a:lnTo>
                    <a:pt x="187568" y="58602"/>
                  </a:lnTo>
                  <a:lnTo>
                    <a:pt x="188386" y="58193"/>
                  </a:lnTo>
                  <a:lnTo>
                    <a:pt x="188284" y="57170"/>
                  </a:lnTo>
                  <a:lnTo>
                    <a:pt x="188898" y="57170"/>
                  </a:lnTo>
                  <a:lnTo>
                    <a:pt x="188693" y="57682"/>
                  </a:lnTo>
                  <a:lnTo>
                    <a:pt x="189205" y="57682"/>
                  </a:lnTo>
                  <a:lnTo>
                    <a:pt x="188795" y="57989"/>
                  </a:lnTo>
                  <a:lnTo>
                    <a:pt x="188898" y="57989"/>
                  </a:lnTo>
                  <a:lnTo>
                    <a:pt x="189307" y="60239"/>
                  </a:lnTo>
                  <a:lnTo>
                    <a:pt x="189205" y="60239"/>
                  </a:lnTo>
                  <a:lnTo>
                    <a:pt x="189205" y="60545"/>
                  </a:lnTo>
                  <a:lnTo>
                    <a:pt x="189307" y="60341"/>
                  </a:lnTo>
                  <a:lnTo>
                    <a:pt x="190636" y="64227"/>
                  </a:lnTo>
                  <a:lnTo>
                    <a:pt x="190534" y="64227"/>
                  </a:lnTo>
                  <a:lnTo>
                    <a:pt x="193160" y="69965"/>
                  </a:lnTo>
                  <a:lnTo>
                    <a:pt x="194216" y="71693"/>
                  </a:lnTo>
                  <a:lnTo>
                    <a:pt x="195955" y="70568"/>
                  </a:lnTo>
                  <a:lnTo>
                    <a:pt x="195545" y="70261"/>
                  </a:lnTo>
                  <a:lnTo>
                    <a:pt x="195852" y="69443"/>
                  </a:lnTo>
                  <a:lnTo>
                    <a:pt x="196364" y="69239"/>
                  </a:lnTo>
                  <a:lnTo>
                    <a:pt x="196568" y="66375"/>
                  </a:lnTo>
                  <a:lnTo>
                    <a:pt x="196466" y="66170"/>
                  </a:lnTo>
                  <a:lnTo>
                    <a:pt x="196261" y="63920"/>
                  </a:lnTo>
                  <a:lnTo>
                    <a:pt x="196875" y="63818"/>
                  </a:lnTo>
                  <a:lnTo>
                    <a:pt x="200455" y="59830"/>
                  </a:lnTo>
                  <a:lnTo>
                    <a:pt x="200250" y="59932"/>
                  </a:lnTo>
                  <a:lnTo>
                    <a:pt x="200250" y="59932"/>
                  </a:lnTo>
                  <a:lnTo>
                    <a:pt x="201580" y="58705"/>
                  </a:lnTo>
                  <a:lnTo>
                    <a:pt x="201477" y="58091"/>
                  </a:lnTo>
                  <a:lnTo>
                    <a:pt x="202398" y="57580"/>
                  </a:lnTo>
                  <a:lnTo>
                    <a:pt x="202295" y="57068"/>
                  </a:lnTo>
                  <a:lnTo>
                    <a:pt x="202500" y="57580"/>
                  </a:lnTo>
                  <a:lnTo>
                    <a:pt x="202705" y="57682"/>
                  </a:lnTo>
                  <a:lnTo>
                    <a:pt x="202909" y="57273"/>
                  </a:lnTo>
                  <a:lnTo>
                    <a:pt x="203114" y="57886"/>
                  </a:lnTo>
                  <a:lnTo>
                    <a:pt x="203216" y="57682"/>
                  </a:lnTo>
                  <a:lnTo>
                    <a:pt x="203420" y="57784"/>
                  </a:lnTo>
                  <a:lnTo>
                    <a:pt x="203420" y="57784"/>
                  </a:lnTo>
                  <a:lnTo>
                    <a:pt x="203216" y="57477"/>
                  </a:lnTo>
                  <a:lnTo>
                    <a:pt x="203318" y="57273"/>
                  </a:lnTo>
                  <a:lnTo>
                    <a:pt x="203625" y="57682"/>
                  </a:lnTo>
                  <a:lnTo>
                    <a:pt x="203625" y="57170"/>
                  </a:lnTo>
                  <a:lnTo>
                    <a:pt x="203830" y="57682"/>
                  </a:lnTo>
                  <a:lnTo>
                    <a:pt x="204136" y="56966"/>
                  </a:lnTo>
                  <a:lnTo>
                    <a:pt x="204136" y="57375"/>
                  </a:lnTo>
                  <a:lnTo>
                    <a:pt x="204341" y="57273"/>
                  </a:lnTo>
                  <a:lnTo>
                    <a:pt x="204341" y="57580"/>
                  </a:lnTo>
                  <a:lnTo>
                    <a:pt x="204648" y="57170"/>
                  </a:lnTo>
                  <a:lnTo>
                    <a:pt x="204545" y="56250"/>
                  </a:lnTo>
                  <a:lnTo>
                    <a:pt x="204239" y="55943"/>
                  </a:lnTo>
                  <a:lnTo>
                    <a:pt x="204443" y="55943"/>
                  </a:lnTo>
                  <a:lnTo>
                    <a:pt x="204443" y="55739"/>
                  </a:lnTo>
                  <a:lnTo>
                    <a:pt x="205773" y="57068"/>
                  </a:lnTo>
                  <a:lnTo>
                    <a:pt x="206795" y="59216"/>
                  </a:lnTo>
                  <a:lnTo>
                    <a:pt x="206795" y="58909"/>
                  </a:lnTo>
                  <a:lnTo>
                    <a:pt x="207102" y="59011"/>
                  </a:lnTo>
                  <a:lnTo>
                    <a:pt x="207307" y="59625"/>
                  </a:lnTo>
                  <a:lnTo>
                    <a:pt x="207307" y="59420"/>
                  </a:lnTo>
                  <a:lnTo>
                    <a:pt x="207818" y="59523"/>
                  </a:lnTo>
                  <a:lnTo>
                    <a:pt x="208125" y="60136"/>
                  </a:lnTo>
                  <a:lnTo>
                    <a:pt x="207716" y="60136"/>
                  </a:lnTo>
                  <a:lnTo>
                    <a:pt x="208125" y="60648"/>
                  </a:lnTo>
                  <a:lnTo>
                    <a:pt x="208125" y="60239"/>
                  </a:lnTo>
                  <a:lnTo>
                    <a:pt x="208432" y="60750"/>
                  </a:lnTo>
                  <a:lnTo>
                    <a:pt x="208330" y="60750"/>
                  </a:lnTo>
                  <a:lnTo>
                    <a:pt x="208739" y="63614"/>
                  </a:lnTo>
                  <a:lnTo>
                    <a:pt x="209148" y="63102"/>
                  </a:lnTo>
                  <a:lnTo>
                    <a:pt x="209148" y="63716"/>
                  </a:lnTo>
                  <a:lnTo>
                    <a:pt x="209352" y="63409"/>
                  </a:lnTo>
                  <a:lnTo>
                    <a:pt x="210170" y="63409"/>
                  </a:lnTo>
                  <a:lnTo>
                    <a:pt x="210477" y="63205"/>
                  </a:lnTo>
                  <a:lnTo>
                    <a:pt x="210477" y="62795"/>
                  </a:lnTo>
                  <a:lnTo>
                    <a:pt x="210886" y="62898"/>
                  </a:lnTo>
                  <a:lnTo>
                    <a:pt x="210989" y="62182"/>
                  </a:lnTo>
                  <a:lnTo>
                    <a:pt x="211807" y="63000"/>
                  </a:lnTo>
                  <a:lnTo>
                    <a:pt x="212318" y="64943"/>
                  </a:lnTo>
                  <a:lnTo>
                    <a:pt x="212216" y="64943"/>
                  </a:lnTo>
                  <a:lnTo>
                    <a:pt x="212523" y="65966"/>
                  </a:lnTo>
                  <a:lnTo>
                    <a:pt x="212625" y="65659"/>
                  </a:lnTo>
                  <a:lnTo>
                    <a:pt x="213239" y="69750"/>
                  </a:lnTo>
                  <a:lnTo>
                    <a:pt x="213341" y="69545"/>
                  </a:lnTo>
                  <a:lnTo>
                    <a:pt x="213136" y="71386"/>
                  </a:lnTo>
                  <a:lnTo>
                    <a:pt x="218045" y="78545"/>
                  </a:lnTo>
                  <a:lnTo>
                    <a:pt x="218455" y="78545"/>
                  </a:lnTo>
                  <a:lnTo>
                    <a:pt x="218557" y="78341"/>
                  </a:lnTo>
                  <a:lnTo>
                    <a:pt x="218864" y="78341"/>
                  </a:lnTo>
                  <a:lnTo>
                    <a:pt x="217739" y="74659"/>
                  </a:lnTo>
                  <a:lnTo>
                    <a:pt x="215182" y="72307"/>
                  </a:lnTo>
                  <a:lnTo>
                    <a:pt x="215284" y="72614"/>
                  </a:lnTo>
                  <a:lnTo>
                    <a:pt x="214875" y="72102"/>
                  </a:lnTo>
                  <a:lnTo>
                    <a:pt x="215182" y="72307"/>
                  </a:lnTo>
                  <a:lnTo>
                    <a:pt x="214875" y="71284"/>
                  </a:lnTo>
                  <a:lnTo>
                    <a:pt x="214773" y="71386"/>
                  </a:lnTo>
                  <a:lnTo>
                    <a:pt x="213852" y="69852"/>
                  </a:lnTo>
                  <a:lnTo>
                    <a:pt x="214364" y="66580"/>
                  </a:lnTo>
                  <a:lnTo>
                    <a:pt x="214261" y="66375"/>
                  </a:lnTo>
                  <a:lnTo>
                    <a:pt x="215080" y="66273"/>
                  </a:lnTo>
                  <a:lnTo>
                    <a:pt x="215080" y="66784"/>
                  </a:lnTo>
                  <a:lnTo>
                    <a:pt x="216409" y="67398"/>
                  </a:lnTo>
                  <a:lnTo>
                    <a:pt x="216409" y="67295"/>
                  </a:lnTo>
                  <a:lnTo>
                    <a:pt x="216716" y="67602"/>
                  </a:lnTo>
                  <a:lnTo>
                    <a:pt x="216716" y="67500"/>
                  </a:lnTo>
                  <a:lnTo>
                    <a:pt x="217023" y="68011"/>
                  </a:lnTo>
                  <a:lnTo>
                    <a:pt x="217125" y="67909"/>
                  </a:lnTo>
                  <a:lnTo>
                    <a:pt x="217330" y="68625"/>
                  </a:lnTo>
                  <a:lnTo>
                    <a:pt x="217636" y="68625"/>
                  </a:lnTo>
                  <a:lnTo>
                    <a:pt x="217739" y="69034"/>
                  </a:lnTo>
                  <a:lnTo>
                    <a:pt x="219068" y="69648"/>
                  </a:lnTo>
                  <a:lnTo>
                    <a:pt x="218966" y="71182"/>
                  </a:lnTo>
                  <a:lnTo>
                    <a:pt x="218966" y="71182"/>
                  </a:lnTo>
                  <a:lnTo>
                    <a:pt x="219886" y="70568"/>
                  </a:lnTo>
                  <a:lnTo>
                    <a:pt x="219886" y="69750"/>
                  </a:lnTo>
                  <a:lnTo>
                    <a:pt x="220500" y="70159"/>
                  </a:lnTo>
                  <a:lnTo>
                    <a:pt x="220091" y="69545"/>
                  </a:lnTo>
                  <a:lnTo>
                    <a:pt x="220602" y="69852"/>
                  </a:lnTo>
                  <a:lnTo>
                    <a:pt x="220398" y="69443"/>
                  </a:lnTo>
                  <a:lnTo>
                    <a:pt x="222545" y="68318"/>
                  </a:lnTo>
                  <a:lnTo>
                    <a:pt x="222737" y="67743"/>
                  </a:lnTo>
                  <a:lnTo>
                    <a:pt x="222648" y="67295"/>
                  </a:lnTo>
                  <a:lnTo>
                    <a:pt x="222750" y="67295"/>
                  </a:lnTo>
                  <a:lnTo>
                    <a:pt x="222750" y="66886"/>
                  </a:lnTo>
                  <a:lnTo>
                    <a:pt x="222852" y="67091"/>
                  </a:lnTo>
                  <a:lnTo>
                    <a:pt x="222545" y="65864"/>
                  </a:lnTo>
                  <a:lnTo>
                    <a:pt x="219375" y="61773"/>
                  </a:lnTo>
                  <a:lnTo>
                    <a:pt x="219477" y="61773"/>
                  </a:lnTo>
                  <a:lnTo>
                    <a:pt x="218659" y="60239"/>
                  </a:lnTo>
                  <a:lnTo>
                    <a:pt x="219170" y="58398"/>
                  </a:lnTo>
                  <a:lnTo>
                    <a:pt x="219682" y="58500"/>
                  </a:lnTo>
                  <a:lnTo>
                    <a:pt x="220602" y="57477"/>
                  </a:lnTo>
                  <a:lnTo>
                    <a:pt x="221216" y="57989"/>
                  </a:lnTo>
                  <a:lnTo>
                    <a:pt x="221625" y="57682"/>
                  </a:lnTo>
                  <a:lnTo>
                    <a:pt x="221830" y="57886"/>
                  </a:lnTo>
                  <a:lnTo>
                    <a:pt x="221830" y="58500"/>
                  </a:lnTo>
                  <a:lnTo>
                    <a:pt x="222239" y="59011"/>
                  </a:lnTo>
                  <a:lnTo>
                    <a:pt x="222136" y="59011"/>
                  </a:lnTo>
                  <a:lnTo>
                    <a:pt x="222545" y="59114"/>
                  </a:lnTo>
                  <a:lnTo>
                    <a:pt x="222239" y="58500"/>
                  </a:lnTo>
                  <a:lnTo>
                    <a:pt x="222443" y="58091"/>
                  </a:lnTo>
                  <a:lnTo>
                    <a:pt x="224080" y="57477"/>
                  </a:lnTo>
                  <a:lnTo>
                    <a:pt x="224591" y="57477"/>
                  </a:lnTo>
                  <a:lnTo>
                    <a:pt x="224693" y="57170"/>
                  </a:lnTo>
                  <a:lnTo>
                    <a:pt x="225102" y="57068"/>
                  </a:lnTo>
                  <a:lnTo>
                    <a:pt x="224795" y="56455"/>
                  </a:lnTo>
                  <a:lnTo>
                    <a:pt x="225000" y="56250"/>
                  </a:lnTo>
                  <a:lnTo>
                    <a:pt x="225716" y="57068"/>
                  </a:lnTo>
                  <a:lnTo>
                    <a:pt x="226023" y="56659"/>
                  </a:lnTo>
                  <a:lnTo>
                    <a:pt x="226125" y="56761"/>
                  </a:lnTo>
                  <a:lnTo>
                    <a:pt x="226534" y="56659"/>
                  </a:lnTo>
                  <a:lnTo>
                    <a:pt x="226739" y="56659"/>
                  </a:lnTo>
                  <a:lnTo>
                    <a:pt x="226739" y="56557"/>
                  </a:lnTo>
                  <a:lnTo>
                    <a:pt x="227352" y="56455"/>
                  </a:lnTo>
                  <a:lnTo>
                    <a:pt x="227761" y="55739"/>
                  </a:lnTo>
                  <a:lnTo>
                    <a:pt x="228170" y="55739"/>
                  </a:lnTo>
                  <a:lnTo>
                    <a:pt x="228375" y="55534"/>
                  </a:lnTo>
                  <a:lnTo>
                    <a:pt x="228477" y="54920"/>
                  </a:lnTo>
                  <a:lnTo>
                    <a:pt x="229807" y="54000"/>
                  </a:lnTo>
                  <a:lnTo>
                    <a:pt x="229705" y="53386"/>
                  </a:lnTo>
                  <a:lnTo>
                    <a:pt x="229193" y="53182"/>
                  </a:lnTo>
                  <a:lnTo>
                    <a:pt x="229807" y="52977"/>
                  </a:lnTo>
                  <a:lnTo>
                    <a:pt x="229398" y="52466"/>
                  </a:lnTo>
                  <a:lnTo>
                    <a:pt x="229602" y="52466"/>
                  </a:lnTo>
                  <a:lnTo>
                    <a:pt x="229807" y="52670"/>
                  </a:lnTo>
                  <a:lnTo>
                    <a:pt x="230318" y="50932"/>
                  </a:lnTo>
                  <a:lnTo>
                    <a:pt x="230727" y="50932"/>
                  </a:lnTo>
                  <a:lnTo>
                    <a:pt x="230523" y="50318"/>
                  </a:lnTo>
                  <a:lnTo>
                    <a:pt x="230625" y="50318"/>
                  </a:lnTo>
                  <a:lnTo>
                    <a:pt x="230318" y="50114"/>
                  </a:lnTo>
                  <a:lnTo>
                    <a:pt x="230727" y="50114"/>
                  </a:lnTo>
                  <a:lnTo>
                    <a:pt x="230625" y="49602"/>
                  </a:lnTo>
                  <a:lnTo>
                    <a:pt x="230318" y="49705"/>
                  </a:lnTo>
                  <a:lnTo>
                    <a:pt x="230625" y="49295"/>
                  </a:lnTo>
                  <a:lnTo>
                    <a:pt x="229807" y="48886"/>
                  </a:lnTo>
                  <a:lnTo>
                    <a:pt x="229295" y="49091"/>
                  </a:lnTo>
                  <a:lnTo>
                    <a:pt x="228886" y="48989"/>
                  </a:lnTo>
                  <a:lnTo>
                    <a:pt x="230011" y="48273"/>
                  </a:lnTo>
                  <a:lnTo>
                    <a:pt x="229909" y="47966"/>
                  </a:lnTo>
                  <a:lnTo>
                    <a:pt x="228682" y="47148"/>
                  </a:lnTo>
                  <a:lnTo>
                    <a:pt x="228170" y="47250"/>
                  </a:lnTo>
                  <a:lnTo>
                    <a:pt x="228477" y="47045"/>
                  </a:lnTo>
                  <a:lnTo>
                    <a:pt x="229807" y="47455"/>
                  </a:lnTo>
                  <a:lnTo>
                    <a:pt x="226227" y="44080"/>
                  </a:lnTo>
                  <a:lnTo>
                    <a:pt x="226739" y="43057"/>
                  </a:lnTo>
                  <a:lnTo>
                    <a:pt x="226534" y="42750"/>
                  </a:lnTo>
                  <a:lnTo>
                    <a:pt x="226534" y="42750"/>
                  </a:lnTo>
                  <a:lnTo>
                    <a:pt x="226739" y="42955"/>
                  </a:lnTo>
                  <a:lnTo>
                    <a:pt x="227045" y="42545"/>
                  </a:lnTo>
                  <a:lnTo>
                    <a:pt x="226943" y="42341"/>
                  </a:lnTo>
                  <a:lnTo>
                    <a:pt x="228170" y="41932"/>
                  </a:lnTo>
                  <a:lnTo>
                    <a:pt x="228170" y="41523"/>
                  </a:lnTo>
                  <a:lnTo>
                    <a:pt x="225920" y="41216"/>
                  </a:lnTo>
                  <a:lnTo>
                    <a:pt x="225511" y="41830"/>
                  </a:lnTo>
                  <a:lnTo>
                    <a:pt x="225000" y="41625"/>
                  </a:lnTo>
                  <a:lnTo>
                    <a:pt x="224898" y="41216"/>
                  </a:lnTo>
                  <a:lnTo>
                    <a:pt x="223159" y="39989"/>
                  </a:lnTo>
                  <a:lnTo>
                    <a:pt x="224182" y="39580"/>
                  </a:lnTo>
                  <a:lnTo>
                    <a:pt x="224284" y="38966"/>
                  </a:lnTo>
                  <a:lnTo>
                    <a:pt x="224898" y="38659"/>
                  </a:lnTo>
                  <a:lnTo>
                    <a:pt x="225000" y="38250"/>
                  </a:lnTo>
                  <a:lnTo>
                    <a:pt x="225614" y="37943"/>
                  </a:lnTo>
                  <a:lnTo>
                    <a:pt x="226227" y="38557"/>
                  </a:lnTo>
                  <a:lnTo>
                    <a:pt x="226023" y="39477"/>
                  </a:lnTo>
                  <a:lnTo>
                    <a:pt x="226432" y="39477"/>
                  </a:lnTo>
                  <a:lnTo>
                    <a:pt x="226432" y="39784"/>
                  </a:lnTo>
                  <a:lnTo>
                    <a:pt x="226125" y="39989"/>
                  </a:lnTo>
                  <a:lnTo>
                    <a:pt x="226534" y="39989"/>
                  </a:lnTo>
                  <a:lnTo>
                    <a:pt x="226636" y="39886"/>
                  </a:lnTo>
                  <a:lnTo>
                    <a:pt x="228273" y="38864"/>
                  </a:lnTo>
                  <a:lnTo>
                    <a:pt x="228682" y="39273"/>
                  </a:lnTo>
                  <a:lnTo>
                    <a:pt x="228784" y="39068"/>
                  </a:lnTo>
                  <a:lnTo>
                    <a:pt x="229500" y="39580"/>
                  </a:lnTo>
                  <a:lnTo>
                    <a:pt x="229602" y="40091"/>
                  </a:lnTo>
                  <a:lnTo>
                    <a:pt x="229909" y="40193"/>
                  </a:lnTo>
                  <a:lnTo>
                    <a:pt x="229500" y="40807"/>
                  </a:lnTo>
                  <a:lnTo>
                    <a:pt x="230011" y="40807"/>
                  </a:lnTo>
                  <a:lnTo>
                    <a:pt x="229807" y="41011"/>
                  </a:lnTo>
                  <a:lnTo>
                    <a:pt x="230114" y="41114"/>
                  </a:lnTo>
                  <a:lnTo>
                    <a:pt x="230216" y="41216"/>
                  </a:lnTo>
                  <a:lnTo>
                    <a:pt x="230420" y="41114"/>
                  </a:lnTo>
                  <a:lnTo>
                    <a:pt x="230523" y="40909"/>
                  </a:lnTo>
                  <a:lnTo>
                    <a:pt x="231955" y="42136"/>
                  </a:lnTo>
                  <a:lnTo>
                    <a:pt x="231341" y="42136"/>
                  </a:lnTo>
                  <a:lnTo>
                    <a:pt x="232670" y="44182"/>
                  </a:lnTo>
                  <a:lnTo>
                    <a:pt x="232568" y="44284"/>
                  </a:lnTo>
                  <a:lnTo>
                    <a:pt x="232670" y="44386"/>
                  </a:lnTo>
                  <a:lnTo>
                    <a:pt x="232466" y="44386"/>
                  </a:lnTo>
                  <a:lnTo>
                    <a:pt x="232875" y="44795"/>
                  </a:lnTo>
                  <a:lnTo>
                    <a:pt x="233080" y="44591"/>
                  </a:lnTo>
                  <a:lnTo>
                    <a:pt x="233182" y="44284"/>
                  </a:lnTo>
                  <a:lnTo>
                    <a:pt x="233489" y="44489"/>
                  </a:lnTo>
                  <a:lnTo>
                    <a:pt x="233386" y="44284"/>
                  </a:lnTo>
                  <a:lnTo>
                    <a:pt x="233591" y="44284"/>
                  </a:lnTo>
                  <a:lnTo>
                    <a:pt x="233693" y="44080"/>
                  </a:lnTo>
                  <a:lnTo>
                    <a:pt x="234205" y="44182"/>
                  </a:lnTo>
                  <a:lnTo>
                    <a:pt x="234614" y="43875"/>
                  </a:lnTo>
                  <a:lnTo>
                    <a:pt x="234614" y="42955"/>
                  </a:lnTo>
                  <a:lnTo>
                    <a:pt x="231034" y="39170"/>
                  </a:lnTo>
                  <a:lnTo>
                    <a:pt x="232261" y="38045"/>
                  </a:lnTo>
                  <a:lnTo>
                    <a:pt x="232057" y="36205"/>
                  </a:lnTo>
                  <a:lnTo>
                    <a:pt x="232057" y="36205"/>
                  </a:lnTo>
                  <a:lnTo>
                    <a:pt x="232364" y="36307"/>
                  </a:lnTo>
                  <a:lnTo>
                    <a:pt x="232670" y="35591"/>
                  </a:lnTo>
                  <a:lnTo>
                    <a:pt x="232977" y="35591"/>
                  </a:lnTo>
                  <a:lnTo>
                    <a:pt x="234102" y="36102"/>
                  </a:lnTo>
                  <a:lnTo>
                    <a:pt x="235739" y="30273"/>
                  </a:lnTo>
                  <a:lnTo>
                    <a:pt x="232670" y="25773"/>
                  </a:lnTo>
                  <a:lnTo>
                    <a:pt x="232670" y="25466"/>
                  </a:lnTo>
                  <a:lnTo>
                    <a:pt x="229909" y="24545"/>
                  </a:lnTo>
                  <a:lnTo>
                    <a:pt x="230420" y="25159"/>
                  </a:lnTo>
                  <a:lnTo>
                    <a:pt x="230318" y="25364"/>
                  </a:lnTo>
                  <a:lnTo>
                    <a:pt x="230114" y="24955"/>
                  </a:lnTo>
                  <a:lnTo>
                    <a:pt x="230114" y="25159"/>
                  </a:lnTo>
                  <a:lnTo>
                    <a:pt x="229500" y="25261"/>
                  </a:lnTo>
                  <a:lnTo>
                    <a:pt x="229602" y="24955"/>
                  </a:lnTo>
                  <a:lnTo>
                    <a:pt x="228886" y="24648"/>
                  </a:lnTo>
                  <a:lnTo>
                    <a:pt x="229193" y="25057"/>
                  </a:lnTo>
                  <a:lnTo>
                    <a:pt x="226841" y="23830"/>
                  </a:lnTo>
                  <a:lnTo>
                    <a:pt x="228068" y="21068"/>
                  </a:lnTo>
                  <a:lnTo>
                    <a:pt x="227864" y="20761"/>
                  </a:lnTo>
                  <a:lnTo>
                    <a:pt x="228170" y="20455"/>
                  </a:lnTo>
                  <a:lnTo>
                    <a:pt x="228170" y="20045"/>
                  </a:lnTo>
                  <a:lnTo>
                    <a:pt x="231034" y="19841"/>
                  </a:lnTo>
                  <a:lnTo>
                    <a:pt x="231034" y="19636"/>
                  </a:lnTo>
                  <a:lnTo>
                    <a:pt x="232875" y="19841"/>
                  </a:lnTo>
                  <a:lnTo>
                    <a:pt x="232568" y="19534"/>
                  </a:lnTo>
                  <a:lnTo>
                    <a:pt x="232875" y="19636"/>
                  </a:lnTo>
                  <a:lnTo>
                    <a:pt x="232670" y="19432"/>
                  </a:lnTo>
                  <a:lnTo>
                    <a:pt x="233898" y="19534"/>
                  </a:lnTo>
                  <a:lnTo>
                    <a:pt x="233795" y="19636"/>
                  </a:lnTo>
                  <a:lnTo>
                    <a:pt x="235432" y="19841"/>
                  </a:lnTo>
                  <a:lnTo>
                    <a:pt x="234716" y="19943"/>
                  </a:lnTo>
                  <a:lnTo>
                    <a:pt x="236250" y="19943"/>
                  </a:lnTo>
                  <a:lnTo>
                    <a:pt x="236250" y="19841"/>
                  </a:lnTo>
                  <a:lnTo>
                    <a:pt x="236966" y="19943"/>
                  </a:lnTo>
                  <a:lnTo>
                    <a:pt x="237068" y="19841"/>
                  </a:lnTo>
                  <a:lnTo>
                    <a:pt x="237580" y="19841"/>
                  </a:lnTo>
                  <a:lnTo>
                    <a:pt x="236557" y="19636"/>
                  </a:lnTo>
                  <a:lnTo>
                    <a:pt x="236148" y="18818"/>
                  </a:lnTo>
                  <a:lnTo>
                    <a:pt x="236352" y="17489"/>
                  </a:lnTo>
                  <a:lnTo>
                    <a:pt x="238602" y="17693"/>
                  </a:lnTo>
                  <a:lnTo>
                    <a:pt x="239011" y="18205"/>
                  </a:lnTo>
                  <a:lnTo>
                    <a:pt x="239216" y="18102"/>
                  </a:lnTo>
                  <a:lnTo>
                    <a:pt x="239625" y="18511"/>
                  </a:lnTo>
                  <a:lnTo>
                    <a:pt x="239932" y="18409"/>
                  </a:lnTo>
                  <a:lnTo>
                    <a:pt x="240341" y="17591"/>
                  </a:lnTo>
                  <a:lnTo>
                    <a:pt x="240239" y="17489"/>
                  </a:lnTo>
                  <a:lnTo>
                    <a:pt x="240648" y="17693"/>
                  </a:lnTo>
                  <a:lnTo>
                    <a:pt x="239727" y="16773"/>
                  </a:lnTo>
                  <a:lnTo>
                    <a:pt x="241364" y="16875"/>
                  </a:lnTo>
                  <a:lnTo>
                    <a:pt x="240648" y="16875"/>
                  </a:lnTo>
                  <a:lnTo>
                    <a:pt x="241875" y="18307"/>
                  </a:lnTo>
                  <a:lnTo>
                    <a:pt x="241261" y="18614"/>
                  </a:lnTo>
                  <a:lnTo>
                    <a:pt x="241261" y="19432"/>
                  </a:lnTo>
                  <a:lnTo>
                    <a:pt x="241159" y="19534"/>
                  </a:lnTo>
                  <a:lnTo>
                    <a:pt x="241057" y="20966"/>
                  </a:lnTo>
                  <a:lnTo>
                    <a:pt x="240648" y="20966"/>
                  </a:lnTo>
                  <a:lnTo>
                    <a:pt x="240750" y="21170"/>
                  </a:lnTo>
                  <a:lnTo>
                    <a:pt x="240443" y="21273"/>
                  </a:lnTo>
                  <a:lnTo>
                    <a:pt x="240852" y="21784"/>
                  </a:lnTo>
                  <a:lnTo>
                    <a:pt x="240852" y="22398"/>
                  </a:lnTo>
                  <a:lnTo>
                    <a:pt x="246784" y="27716"/>
                  </a:lnTo>
                  <a:lnTo>
                    <a:pt x="247091" y="26898"/>
                  </a:lnTo>
                  <a:lnTo>
                    <a:pt x="246273" y="25773"/>
                  </a:lnTo>
                  <a:lnTo>
                    <a:pt x="246273" y="25773"/>
                  </a:lnTo>
                  <a:lnTo>
                    <a:pt x="246580" y="25977"/>
                  </a:lnTo>
                  <a:lnTo>
                    <a:pt x="247398" y="25773"/>
                  </a:lnTo>
                  <a:lnTo>
                    <a:pt x="246477" y="24852"/>
                  </a:lnTo>
                  <a:lnTo>
                    <a:pt x="246580" y="24341"/>
                  </a:lnTo>
                  <a:lnTo>
                    <a:pt x="247193" y="24341"/>
                  </a:lnTo>
                  <a:lnTo>
                    <a:pt x="246068" y="22705"/>
                  </a:lnTo>
                  <a:lnTo>
                    <a:pt x="246170" y="22398"/>
                  </a:lnTo>
                  <a:lnTo>
                    <a:pt x="246375" y="22807"/>
                  </a:lnTo>
                  <a:lnTo>
                    <a:pt x="246784" y="22705"/>
                  </a:lnTo>
                  <a:lnTo>
                    <a:pt x="245045" y="21170"/>
                  </a:lnTo>
                  <a:lnTo>
                    <a:pt x="244330" y="21068"/>
                  </a:lnTo>
                  <a:lnTo>
                    <a:pt x="244432" y="21273"/>
                  </a:lnTo>
                  <a:lnTo>
                    <a:pt x="243614" y="20761"/>
                  </a:lnTo>
                  <a:lnTo>
                    <a:pt x="243307" y="19943"/>
                  </a:lnTo>
                  <a:lnTo>
                    <a:pt x="243409" y="19943"/>
                  </a:lnTo>
                  <a:lnTo>
                    <a:pt x="242898" y="19227"/>
                  </a:lnTo>
                  <a:lnTo>
                    <a:pt x="244023" y="19227"/>
                  </a:lnTo>
                  <a:lnTo>
                    <a:pt x="243818" y="19023"/>
                  </a:lnTo>
                  <a:lnTo>
                    <a:pt x="244330" y="18716"/>
                  </a:lnTo>
                  <a:lnTo>
                    <a:pt x="244943" y="19227"/>
                  </a:lnTo>
                  <a:lnTo>
                    <a:pt x="244943" y="18920"/>
                  </a:lnTo>
                  <a:lnTo>
                    <a:pt x="245250" y="18716"/>
                  </a:lnTo>
                  <a:lnTo>
                    <a:pt x="247807" y="19125"/>
                  </a:lnTo>
                  <a:lnTo>
                    <a:pt x="247398" y="18716"/>
                  </a:lnTo>
                  <a:lnTo>
                    <a:pt x="247909" y="18102"/>
                  </a:lnTo>
                  <a:lnTo>
                    <a:pt x="247807" y="18000"/>
                  </a:lnTo>
                  <a:lnTo>
                    <a:pt x="247909" y="17898"/>
                  </a:lnTo>
                  <a:lnTo>
                    <a:pt x="248011" y="17898"/>
                  </a:lnTo>
                  <a:lnTo>
                    <a:pt x="247807" y="17693"/>
                  </a:lnTo>
                  <a:lnTo>
                    <a:pt x="248011" y="17795"/>
                  </a:lnTo>
                  <a:lnTo>
                    <a:pt x="248011" y="17489"/>
                  </a:lnTo>
                  <a:lnTo>
                    <a:pt x="249545" y="16773"/>
                  </a:lnTo>
                  <a:lnTo>
                    <a:pt x="249136" y="16568"/>
                  </a:lnTo>
                  <a:lnTo>
                    <a:pt x="251182" y="16977"/>
                  </a:lnTo>
                  <a:lnTo>
                    <a:pt x="251080" y="16670"/>
                  </a:lnTo>
                  <a:lnTo>
                    <a:pt x="249443" y="15852"/>
                  </a:lnTo>
                  <a:lnTo>
                    <a:pt x="249443" y="15852"/>
                  </a:lnTo>
                  <a:lnTo>
                    <a:pt x="249545" y="15955"/>
                  </a:lnTo>
                  <a:lnTo>
                    <a:pt x="249545" y="15955"/>
                  </a:lnTo>
                  <a:lnTo>
                    <a:pt x="249136" y="15750"/>
                  </a:lnTo>
                  <a:lnTo>
                    <a:pt x="249239" y="15750"/>
                  </a:lnTo>
                  <a:lnTo>
                    <a:pt x="248011" y="15034"/>
                  </a:lnTo>
                  <a:lnTo>
                    <a:pt x="248114" y="15239"/>
                  </a:lnTo>
                  <a:lnTo>
                    <a:pt x="245045" y="14830"/>
                  </a:lnTo>
                  <a:lnTo>
                    <a:pt x="246682" y="14625"/>
                  </a:lnTo>
                  <a:lnTo>
                    <a:pt x="245761" y="14420"/>
                  </a:lnTo>
                  <a:lnTo>
                    <a:pt x="248318" y="14420"/>
                  </a:lnTo>
                  <a:lnTo>
                    <a:pt x="237375" y="10125"/>
                  </a:lnTo>
                  <a:lnTo>
                    <a:pt x="237477" y="10227"/>
                  </a:lnTo>
                  <a:lnTo>
                    <a:pt x="235330" y="10023"/>
                  </a:lnTo>
                  <a:lnTo>
                    <a:pt x="236864" y="11148"/>
                  </a:lnTo>
                  <a:lnTo>
                    <a:pt x="236864" y="11148"/>
                  </a:lnTo>
                  <a:lnTo>
                    <a:pt x="234000" y="10330"/>
                  </a:lnTo>
                  <a:lnTo>
                    <a:pt x="233795" y="10432"/>
                  </a:lnTo>
                  <a:lnTo>
                    <a:pt x="230523" y="10432"/>
                  </a:lnTo>
                  <a:lnTo>
                    <a:pt x="231136" y="11352"/>
                  </a:lnTo>
                  <a:lnTo>
                    <a:pt x="231136" y="11352"/>
                  </a:lnTo>
                  <a:lnTo>
                    <a:pt x="222034" y="9205"/>
                  </a:lnTo>
                  <a:lnTo>
                    <a:pt x="222239" y="9205"/>
                  </a:lnTo>
                  <a:lnTo>
                    <a:pt x="219375" y="8591"/>
                  </a:lnTo>
                  <a:lnTo>
                    <a:pt x="219886" y="8489"/>
                  </a:lnTo>
                  <a:lnTo>
                    <a:pt x="217636" y="8080"/>
                  </a:lnTo>
                  <a:lnTo>
                    <a:pt x="217330" y="8591"/>
                  </a:lnTo>
                  <a:lnTo>
                    <a:pt x="216614" y="8489"/>
                  </a:lnTo>
                  <a:lnTo>
                    <a:pt x="217023" y="8489"/>
                  </a:lnTo>
                  <a:lnTo>
                    <a:pt x="216716" y="8182"/>
                  </a:lnTo>
                  <a:lnTo>
                    <a:pt x="215693" y="8182"/>
                  </a:lnTo>
                  <a:lnTo>
                    <a:pt x="216920" y="8080"/>
                  </a:lnTo>
                  <a:lnTo>
                    <a:pt x="212727" y="7670"/>
                  </a:lnTo>
                  <a:lnTo>
                    <a:pt x="213341" y="7875"/>
                  </a:lnTo>
                  <a:lnTo>
                    <a:pt x="212420" y="8080"/>
                  </a:lnTo>
                  <a:lnTo>
                    <a:pt x="213239" y="8182"/>
                  </a:lnTo>
                  <a:lnTo>
                    <a:pt x="213034" y="8284"/>
                  </a:lnTo>
                  <a:lnTo>
                    <a:pt x="212932" y="8386"/>
                  </a:lnTo>
                  <a:lnTo>
                    <a:pt x="213852" y="8795"/>
                  </a:lnTo>
                  <a:lnTo>
                    <a:pt x="212830" y="8795"/>
                  </a:lnTo>
                  <a:lnTo>
                    <a:pt x="213034" y="9000"/>
                  </a:lnTo>
                  <a:lnTo>
                    <a:pt x="212830" y="9000"/>
                  </a:lnTo>
                  <a:lnTo>
                    <a:pt x="213034" y="9102"/>
                  </a:lnTo>
                  <a:lnTo>
                    <a:pt x="210886" y="8693"/>
                  </a:lnTo>
                  <a:lnTo>
                    <a:pt x="210580" y="8898"/>
                  </a:lnTo>
                  <a:lnTo>
                    <a:pt x="208739" y="8591"/>
                  </a:lnTo>
                  <a:lnTo>
                    <a:pt x="209045" y="9000"/>
                  </a:lnTo>
                  <a:lnTo>
                    <a:pt x="209045" y="9409"/>
                  </a:lnTo>
                  <a:lnTo>
                    <a:pt x="208534" y="9307"/>
                  </a:lnTo>
                  <a:lnTo>
                    <a:pt x="206591" y="8693"/>
                  </a:lnTo>
                  <a:lnTo>
                    <a:pt x="206898" y="8591"/>
                  </a:lnTo>
                  <a:lnTo>
                    <a:pt x="205057" y="8080"/>
                  </a:lnTo>
                  <a:lnTo>
                    <a:pt x="206386" y="8284"/>
                  </a:lnTo>
                  <a:lnTo>
                    <a:pt x="205364" y="7977"/>
                  </a:lnTo>
                  <a:lnTo>
                    <a:pt x="205773" y="7773"/>
                  </a:lnTo>
                  <a:lnTo>
                    <a:pt x="201068" y="7057"/>
                  </a:lnTo>
                  <a:lnTo>
                    <a:pt x="201682" y="7364"/>
                  </a:lnTo>
                  <a:lnTo>
                    <a:pt x="201170" y="7568"/>
                  </a:lnTo>
                  <a:lnTo>
                    <a:pt x="201477" y="7670"/>
                  </a:lnTo>
                  <a:lnTo>
                    <a:pt x="198205" y="7159"/>
                  </a:lnTo>
                  <a:lnTo>
                    <a:pt x="195034" y="7159"/>
                  </a:lnTo>
                  <a:lnTo>
                    <a:pt x="195443" y="7261"/>
                  </a:lnTo>
                  <a:lnTo>
                    <a:pt x="195545" y="7568"/>
                  </a:lnTo>
                  <a:lnTo>
                    <a:pt x="195955" y="7875"/>
                  </a:lnTo>
                  <a:lnTo>
                    <a:pt x="195545" y="7670"/>
                  </a:lnTo>
                  <a:lnTo>
                    <a:pt x="195545" y="7568"/>
                  </a:lnTo>
                  <a:lnTo>
                    <a:pt x="194830" y="7159"/>
                  </a:lnTo>
                  <a:lnTo>
                    <a:pt x="194830" y="6955"/>
                  </a:lnTo>
                  <a:lnTo>
                    <a:pt x="194216" y="6750"/>
                  </a:lnTo>
                  <a:lnTo>
                    <a:pt x="194011" y="6955"/>
                  </a:lnTo>
                  <a:lnTo>
                    <a:pt x="193193" y="6750"/>
                  </a:lnTo>
                  <a:lnTo>
                    <a:pt x="193295" y="6750"/>
                  </a:lnTo>
                  <a:lnTo>
                    <a:pt x="192989" y="6648"/>
                  </a:lnTo>
                  <a:lnTo>
                    <a:pt x="193091" y="6750"/>
                  </a:lnTo>
                  <a:lnTo>
                    <a:pt x="192375" y="6955"/>
                  </a:lnTo>
                  <a:lnTo>
                    <a:pt x="193193" y="6955"/>
                  </a:lnTo>
                  <a:lnTo>
                    <a:pt x="190432" y="7773"/>
                  </a:lnTo>
                  <a:lnTo>
                    <a:pt x="191966" y="6648"/>
                  </a:lnTo>
                  <a:lnTo>
                    <a:pt x="191966" y="6443"/>
                  </a:lnTo>
                  <a:lnTo>
                    <a:pt x="193193" y="5830"/>
                  </a:lnTo>
                  <a:lnTo>
                    <a:pt x="192068" y="5216"/>
                  </a:lnTo>
                  <a:lnTo>
                    <a:pt x="192068" y="5216"/>
                  </a:lnTo>
                  <a:lnTo>
                    <a:pt x="192989" y="5523"/>
                  </a:lnTo>
                  <a:lnTo>
                    <a:pt x="191966" y="4909"/>
                  </a:lnTo>
                  <a:lnTo>
                    <a:pt x="191966" y="5114"/>
                  </a:lnTo>
                  <a:lnTo>
                    <a:pt x="188489" y="4602"/>
                  </a:lnTo>
                  <a:lnTo>
                    <a:pt x="188489" y="4602"/>
                  </a:lnTo>
                  <a:lnTo>
                    <a:pt x="188591" y="4705"/>
                  </a:lnTo>
                  <a:lnTo>
                    <a:pt x="187670" y="4705"/>
                  </a:lnTo>
                  <a:lnTo>
                    <a:pt x="187977" y="4398"/>
                  </a:lnTo>
                  <a:lnTo>
                    <a:pt x="185830" y="4295"/>
                  </a:lnTo>
                  <a:lnTo>
                    <a:pt x="186648" y="4091"/>
                  </a:lnTo>
                  <a:lnTo>
                    <a:pt x="185114" y="3784"/>
                  </a:lnTo>
                  <a:close/>
                  <a:moveTo>
                    <a:pt x="252818" y="91125"/>
                  </a:moveTo>
                  <a:lnTo>
                    <a:pt x="252307" y="92455"/>
                  </a:lnTo>
                  <a:lnTo>
                    <a:pt x="252205" y="92352"/>
                  </a:lnTo>
                  <a:lnTo>
                    <a:pt x="252000" y="92966"/>
                  </a:lnTo>
                  <a:lnTo>
                    <a:pt x="252102" y="93170"/>
                  </a:lnTo>
                  <a:lnTo>
                    <a:pt x="250364" y="97875"/>
                  </a:lnTo>
                  <a:lnTo>
                    <a:pt x="249341" y="98080"/>
                  </a:lnTo>
                  <a:lnTo>
                    <a:pt x="246375" y="95727"/>
                  </a:lnTo>
                  <a:lnTo>
                    <a:pt x="246170" y="95011"/>
                  </a:lnTo>
                  <a:lnTo>
                    <a:pt x="246886" y="93580"/>
                  </a:lnTo>
                  <a:lnTo>
                    <a:pt x="247091" y="93682"/>
                  </a:lnTo>
                  <a:lnTo>
                    <a:pt x="247705" y="92761"/>
                  </a:lnTo>
                  <a:lnTo>
                    <a:pt x="247193" y="92455"/>
                  </a:lnTo>
                  <a:lnTo>
                    <a:pt x="247091" y="92864"/>
                  </a:lnTo>
                  <a:lnTo>
                    <a:pt x="246784" y="92352"/>
                  </a:lnTo>
                  <a:lnTo>
                    <a:pt x="246886" y="92148"/>
                  </a:lnTo>
                  <a:lnTo>
                    <a:pt x="246886" y="92148"/>
                  </a:lnTo>
                  <a:lnTo>
                    <a:pt x="246170" y="92557"/>
                  </a:lnTo>
                  <a:lnTo>
                    <a:pt x="244227" y="91841"/>
                  </a:lnTo>
                  <a:lnTo>
                    <a:pt x="244023" y="91841"/>
                  </a:lnTo>
                  <a:lnTo>
                    <a:pt x="243716" y="91534"/>
                  </a:lnTo>
                  <a:lnTo>
                    <a:pt x="243307" y="91534"/>
                  </a:lnTo>
                  <a:lnTo>
                    <a:pt x="243818" y="91841"/>
                  </a:lnTo>
                  <a:lnTo>
                    <a:pt x="243920" y="92455"/>
                  </a:lnTo>
                  <a:lnTo>
                    <a:pt x="243614" y="92659"/>
                  </a:lnTo>
                  <a:lnTo>
                    <a:pt x="242591" y="92455"/>
                  </a:lnTo>
                  <a:lnTo>
                    <a:pt x="242182" y="92966"/>
                  </a:lnTo>
                  <a:lnTo>
                    <a:pt x="241977" y="92864"/>
                  </a:lnTo>
                  <a:lnTo>
                    <a:pt x="241977" y="93068"/>
                  </a:lnTo>
                  <a:lnTo>
                    <a:pt x="241773" y="93068"/>
                  </a:lnTo>
                  <a:lnTo>
                    <a:pt x="241466" y="93375"/>
                  </a:lnTo>
                  <a:lnTo>
                    <a:pt x="241466" y="93784"/>
                  </a:lnTo>
                  <a:lnTo>
                    <a:pt x="241159" y="93989"/>
                  </a:lnTo>
                  <a:lnTo>
                    <a:pt x="240852" y="95011"/>
                  </a:lnTo>
                  <a:lnTo>
                    <a:pt x="240955" y="95318"/>
                  </a:lnTo>
                  <a:lnTo>
                    <a:pt x="240750" y="95625"/>
                  </a:lnTo>
                  <a:lnTo>
                    <a:pt x="239420" y="95727"/>
                  </a:lnTo>
                  <a:lnTo>
                    <a:pt x="239318" y="95727"/>
                  </a:lnTo>
                  <a:lnTo>
                    <a:pt x="239318" y="95011"/>
                  </a:lnTo>
                  <a:lnTo>
                    <a:pt x="238500" y="94193"/>
                  </a:lnTo>
                  <a:lnTo>
                    <a:pt x="238295" y="94500"/>
                  </a:lnTo>
                  <a:lnTo>
                    <a:pt x="237784" y="94602"/>
                  </a:lnTo>
                  <a:lnTo>
                    <a:pt x="237375" y="95114"/>
                  </a:lnTo>
                  <a:lnTo>
                    <a:pt x="237273" y="95011"/>
                  </a:lnTo>
                  <a:lnTo>
                    <a:pt x="237273" y="94705"/>
                  </a:lnTo>
                  <a:lnTo>
                    <a:pt x="236557" y="95932"/>
                  </a:lnTo>
                  <a:lnTo>
                    <a:pt x="236250" y="95727"/>
                  </a:lnTo>
                  <a:lnTo>
                    <a:pt x="235943" y="96443"/>
                  </a:lnTo>
                  <a:lnTo>
                    <a:pt x="236148" y="96341"/>
                  </a:lnTo>
                  <a:lnTo>
                    <a:pt x="236045" y="96545"/>
                  </a:lnTo>
                  <a:lnTo>
                    <a:pt x="235841" y="96648"/>
                  </a:lnTo>
                  <a:lnTo>
                    <a:pt x="236148" y="96955"/>
                  </a:lnTo>
                  <a:lnTo>
                    <a:pt x="235023" y="97057"/>
                  </a:lnTo>
                  <a:lnTo>
                    <a:pt x="235125" y="97670"/>
                  </a:lnTo>
                  <a:lnTo>
                    <a:pt x="234818" y="98080"/>
                  </a:lnTo>
                  <a:lnTo>
                    <a:pt x="234614" y="97364"/>
                  </a:lnTo>
                  <a:lnTo>
                    <a:pt x="234307" y="97159"/>
                  </a:lnTo>
                  <a:lnTo>
                    <a:pt x="233795" y="97568"/>
                  </a:lnTo>
                  <a:lnTo>
                    <a:pt x="233489" y="98795"/>
                  </a:lnTo>
                  <a:lnTo>
                    <a:pt x="225511" y="103193"/>
                  </a:lnTo>
                  <a:lnTo>
                    <a:pt x="225614" y="102477"/>
                  </a:lnTo>
                  <a:lnTo>
                    <a:pt x="224591" y="105034"/>
                  </a:lnTo>
                  <a:lnTo>
                    <a:pt x="224795" y="106466"/>
                  </a:lnTo>
                  <a:lnTo>
                    <a:pt x="224386" y="106977"/>
                  </a:lnTo>
                  <a:lnTo>
                    <a:pt x="224386" y="107386"/>
                  </a:lnTo>
                  <a:lnTo>
                    <a:pt x="224080" y="106875"/>
                  </a:lnTo>
                  <a:lnTo>
                    <a:pt x="223977" y="106977"/>
                  </a:lnTo>
                  <a:lnTo>
                    <a:pt x="223875" y="106977"/>
                  </a:lnTo>
                  <a:lnTo>
                    <a:pt x="224284" y="113318"/>
                  </a:lnTo>
                  <a:lnTo>
                    <a:pt x="222955" y="115261"/>
                  </a:lnTo>
                  <a:lnTo>
                    <a:pt x="223159" y="115364"/>
                  </a:lnTo>
                  <a:lnTo>
                    <a:pt x="223568" y="115773"/>
                  </a:lnTo>
                  <a:lnTo>
                    <a:pt x="228989" y="114852"/>
                  </a:lnTo>
                  <a:lnTo>
                    <a:pt x="229193" y="114955"/>
                  </a:lnTo>
                  <a:lnTo>
                    <a:pt x="237068" y="112500"/>
                  </a:lnTo>
                  <a:lnTo>
                    <a:pt x="239932" y="113216"/>
                  </a:lnTo>
                  <a:lnTo>
                    <a:pt x="240136" y="113523"/>
                  </a:lnTo>
                  <a:lnTo>
                    <a:pt x="240034" y="113727"/>
                  </a:lnTo>
                  <a:lnTo>
                    <a:pt x="240341" y="115364"/>
                  </a:lnTo>
                  <a:lnTo>
                    <a:pt x="240034" y="115568"/>
                  </a:lnTo>
                  <a:lnTo>
                    <a:pt x="240341" y="115977"/>
                  </a:lnTo>
                  <a:lnTo>
                    <a:pt x="240648" y="115977"/>
                  </a:lnTo>
                  <a:lnTo>
                    <a:pt x="240648" y="115670"/>
                  </a:lnTo>
                  <a:lnTo>
                    <a:pt x="243205" y="113523"/>
                  </a:lnTo>
                  <a:lnTo>
                    <a:pt x="241261" y="116284"/>
                  </a:lnTo>
                  <a:lnTo>
                    <a:pt x="242795" y="115159"/>
                  </a:lnTo>
                  <a:lnTo>
                    <a:pt x="242795" y="115977"/>
                  </a:lnTo>
                  <a:lnTo>
                    <a:pt x="242182" y="116693"/>
                  </a:lnTo>
                  <a:lnTo>
                    <a:pt x="242182" y="116693"/>
                  </a:lnTo>
                  <a:lnTo>
                    <a:pt x="242898" y="116489"/>
                  </a:lnTo>
                  <a:lnTo>
                    <a:pt x="243000" y="116591"/>
                  </a:lnTo>
                  <a:lnTo>
                    <a:pt x="243102" y="116591"/>
                  </a:lnTo>
                  <a:lnTo>
                    <a:pt x="243102" y="116693"/>
                  </a:lnTo>
                  <a:lnTo>
                    <a:pt x="243000" y="116591"/>
                  </a:lnTo>
                  <a:lnTo>
                    <a:pt x="242898" y="116591"/>
                  </a:lnTo>
                  <a:lnTo>
                    <a:pt x="243000" y="119148"/>
                  </a:lnTo>
                  <a:lnTo>
                    <a:pt x="244739" y="119864"/>
                  </a:lnTo>
                  <a:lnTo>
                    <a:pt x="246273" y="119352"/>
                  </a:lnTo>
                  <a:lnTo>
                    <a:pt x="246170" y="119352"/>
                  </a:lnTo>
                  <a:lnTo>
                    <a:pt x="246784" y="119148"/>
                  </a:lnTo>
                  <a:lnTo>
                    <a:pt x="246784" y="119148"/>
                  </a:lnTo>
                  <a:lnTo>
                    <a:pt x="246273" y="119557"/>
                  </a:lnTo>
                  <a:lnTo>
                    <a:pt x="246989" y="119557"/>
                  </a:lnTo>
                  <a:lnTo>
                    <a:pt x="246784" y="119761"/>
                  </a:lnTo>
                  <a:lnTo>
                    <a:pt x="247193" y="120375"/>
                  </a:lnTo>
                  <a:lnTo>
                    <a:pt x="247500" y="120068"/>
                  </a:lnTo>
                  <a:lnTo>
                    <a:pt x="247295" y="120068"/>
                  </a:lnTo>
                  <a:lnTo>
                    <a:pt x="254148" y="115057"/>
                  </a:lnTo>
                  <a:lnTo>
                    <a:pt x="254045" y="114955"/>
                  </a:lnTo>
                  <a:lnTo>
                    <a:pt x="258648" y="109432"/>
                  </a:lnTo>
                  <a:lnTo>
                    <a:pt x="259261" y="106773"/>
                  </a:lnTo>
                  <a:lnTo>
                    <a:pt x="258648" y="104932"/>
                  </a:lnTo>
                  <a:lnTo>
                    <a:pt x="258034" y="104420"/>
                  </a:lnTo>
                  <a:lnTo>
                    <a:pt x="257932" y="103193"/>
                  </a:lnTo>
                  <a:lnTo>
                    <a:pt x="257318" y="103193"/>
                  </a:lnTo>
                  <a:lnTo>
                    <a:pt x="257318" y="103091"/>
                  </a:lnTo>
                  <a:lnTo>
                    <a:pt x="257114" y="103091"/>
                  </a:lnTo>
                  <a:lnTo>
                    <a:pt x="256909" y="101148"/>
                  </a:lnTo>
                  <a:lnTo>
                    <a:pt x="254966" y="99614"/>
                  </a:lnTo>
                  <a:lnTo>
                    <a:pt x="254761" y="95318"/>
                  </a:lnTo>
                  <a:lnTo>
                    <a:pt x="254250" y="94807"/>
                  </a:lnTo>
                  <a:lnTo>
                    <a:pt x="253739" y="94909"/>
                  </a:lnTo>
                  <a:lnTo>
                    <a:pt x="252920" y="91227"/>
                  </a:lnTo>
                  <a:lnTo>
                    <a:pt x="252818" y="91125"/>
                  </a:lnTo>
                  <a:close/>
                  <a:moveTo>
                    <a:pt x="272352" y="115466"/>
                  </a:moveTo>
                  <a:lnTo>
                    <a:pt x="272352" y="116591"/>
                  </a:lnTo>
                  <a:lnTo>
                    <a:pt x="272659" y="116386"/>
                  </a:lnTo>
                  <a:lnTo>
                    <a:pt x="272352" y="116693"/>
                  </a:lnTo>
                  <a:lnTo>
                    <a:pt x="272352" y="117511"/>
                  </a:lnTo>
                  <a:lnTo>
                    <a:pt x="272557" y="117000"/>
                  </a:lnTo>
                  <a:lnTo>
                    <a:pt x="272557" y="117307"/>
                  </a:lnTo>
                  <a:lnTo>
                    <a:pt x="272659" y="117205"/>
                  </a:lnTo>
                  <a:lnTo>
                    <a:pt x="272455" y="117716"/>
                  </a:lnTo>
                  <a:lnTo>
                    <a:pt x="272352" y="117614"/>
                  </a:lnTo>
                  <a:lnTo>
                    <a:pt x="272352" y="118125"/>
                  </a:lnTo>
                  <a:lnTo>
                    <a:pt x="272659" y="118227"/>
                  </a:lnTo>
                  <a:lnTo>
                    <a:pt x="272352" y="118330"/>
                  </a:lnTo>
                  <a:lnTo>
                    <a:pt x="272352" y="118227"/>
                  </a:lnTo>
                  <a:lnTo>
                    <a:pt x="270920" y="120170"/>
                  </a:lnTo>
                  <a:lnTo>
                    <a:pt x="270205" y="120477"/>
                  </a:lnTo>
                  <a:lnTo>
                    <a:pt x="270716" y="121398"/>
                  </a:lnTo>
                  <a:lnTo>
                    <a:pt x="269386" y="122523"/>
                  </a:lnTo>
                  <a:lnTo>
                    <a:pt x="269591" y="122420"/>
                  </a:lnTo>
                  <a:lnTo>
                    <a:pt x="269489" y="122625"/>
                  </a:lnTo>
                  <a:lnTo>
                    <a:pt x="270102" y="122625"/>
                  </a:lnTo>
                  <a:lnTo>
                    <a:pt x="275216" y="118739"/>
                  </a:lnTo>
                  <a:lnTo>
                    <a:pt x="274091" y="119148"/>
                  </a:lnTo>
                  <a:lnTo>
                    <a:pt x="273273" y="118739"/>
                  </a:lnTo>
                  <a:lnTo>
                    <a:pt x="273580" y="117818"/>
                  </a:lnTo>
                  <a:lnTo>
                    <a:pt x="273477" y="117818"/>
                  </a:lnTo>
                  <a:lnTo>
                    <a:pt x="273477" y="117614"/>
                  </a:lnTo>
                  <a:lnTo>
                    <a:pt x="273170" y="118330"/>
                  </a:lnTo>
                  <a:lnTo>
                    <a:pt x="272659" y="117920"/>
                  </a:lnTo>
                  <a:lnTo>
                    <a:pt x="273273" y="116284"/>
                  </a:lnTo>
                  <a:lnTo>
                    <a:pt x="273068" y="116386"/>
                  </a:lnTo>
                  <a:lnTo>
                    <a:pt x="272761" y="115875"/>
                  </a:lnTo>
                  <a:lnTo>
                    <a:pt x="272557" y="115977"/>
                  </a:lnTo>
                  <a:lnTo>
                    <a:pt x="272557" y="115977"/>
                  </a:lnTo>
                  <a:lnTo>
                    <a:pt x="272659" y="115466"/>
                  </a:lnTo>
                  <a:close/>
                  <a:moveTo>
                    <a:pt x="246959" y="123166"/>
                  </a:moveTo>
                  <a:lnTo>
                    <a:pt x="246901" y="123224"/>
                  </a:lnTo>
                  <a:lnTo>
                    <a:pt x="246901" y="123224"/>
                  </a:lnTo>
                  <a:lnTo>
                    <a:pt x="246959" y="123166"/>
                  </a:lnTo>
                  <a:close/>
                  <a:moveTo>
                    <a:pt x="246901" y="123224"/>
                  </a:moveTo>
                  <a:lnTo>
                    <a:pt x="246886" y="123239"/>
                  </a:lnTo>
                  <a:lnTo>
                    <a:pt x="246784" y="123443"/>
                  </a:lnTo>
                  <a:lnTo>
                    <a:pt x="246784" y="123443"/>
                  </a:lnTo>
                  <a:lnTo>
                    <a:pt x="246901" y="123224"/>
                  </a:lnTo>
                  <a:close/>
                  <a:moveTo>
                    <a:pt x="244841" y="121807"/>
                  </a:moveTo>
                  <a:lnTo>
                    <a:pt x="244330" y="123341"/>
                  </a:lnTo>
                  <a:lnTo>
                    <a:pt x="244432" y="123341"/>
                  </a:lnTo>
                  <a:lnTo>
                    <a:pt x="244330" y="123648"/>
                  </a:lnTo>
                  <a:lnTo>
                    <a:pt x="244227" y="123443"/>
                  </a:lnTo>
                  <a:lnTo>
                    <a:pt x="244330" y="124466"/>
                  </a:lnTo>
                  <a:lnTo>
                    <a:pt x="244023" y="124670"/>
                  </a:lnTo>
                  <a:lnTo>
                    <a:pt x="244739" y="124670"/>
                  </a:lnTo>
                  <a:lnTo>
                    <a:pt x="245659" y="123955"/>
                  </a:lnTo>
                  <a:lnTo>
                    <a:pt x="245557" y="124159"/>
                  </a:lnTo>
                  <a:lnTo>
                    <a:pt x="245557" y="124159"/>
                  </a:lnTo>
                  <a:lnTo>
                    <a:pt x="245966" y="124057"/>
                  </a:lnTo>
                  <a:lnTo>
                    <a:pt x="245761" y="124364"/>
                  </a:lnTo>
                  <a:lnTo>
                    <a:pt x="246901" y="123224"/>
                  </a:lnTo>
                  <a:lnTo>
                    <a:pt x="247602" y="121909"/>
                  </a:lnTo>
                  <a:lnTo>
                    <a:pt x="246375" y="122318"/>
                  </a:lnTo>
                  <a:lnTo>
                    <a:pt x="244841" y="121807"/>
                  </a:lnTo>
                  <a:close/>
                  <a:moveTo>
                    <a:pt x="265623" y="124957"/>
                  </a:moveTo>
                  <a:lnTo>
                    <a:pt x="265500" y="124977"/>
                  </a:lnTo>
                  <a:lnTo>
                    <a:pt x="265705" y="124977"/>
                  </a:lnTo>
                  <a:lnTo>
                    <a:pt x="265623" y="124957"/>
                  </a:lnTo>
                  <a:close/>
                  <a:moveTo>
                    <a:pt x="268568" y="121705"/>
                  </a:moveTo>
                  <a:lnTo>
                    <a:pt x="265091" y="124057"/>
                  </a:lnTo>
                  <a:lnTo>
                    <a:pt x="265193" y="123852"/>
                  </a:lnTo>
                  <a:lnTo>
                    <a:pt x="265193" y="123852"/>
                  </a:lnTo>
                  <a:lnTo>
                    <a:pt x="264784" y="124159"/>
                  </a:lnTo>
                  <a:lnTo>
                    <a:pt x="264580" y="124261"/>
                  </a:lnTo>
                  <a:lnTo>
                    <a:pt x="264375" y="124261"/>
                  </a:lnTo>
                  <a:lnTo>
                    <a:pt x="264375" y="124364"/>
                  </a:lnTo>
                  <a:lnTo>
                    <a:pt x="260489" y="126102"/>
                  </a:lnTo>
                  <a:lnTo>
                    <a:pt x="260489" y="126102"/>
                  </a:lnTo>
                  <a:lnTo>
                    <a:pt x="260591" y="126000"/>
                  </a:lnTo>
                  <a:lnTo>
                    <a:pt x="259466" y="126818"/>
                  </a:lnTo>
                  <a:lnTo>
                    <a:pt x="259670" y="126818"/>
                  </a:lnTo>
                  <a:lnTo>
                    <a:pt x="259364" y="126920"/>
                  </a:lnTo>
                  <a:lnTo>
                    <a:pt x="259568" y="126920"/>
                  </a:lnTo>
                  <a:lnTo>
                    <a:pt x="259063" y="127173"/>
                  </a:lnTo>
                  <a:lnTo>
                    <a:pt x="259063" y="127173"/>
                  </a:lnTo>
                  <a:lnTo>
                    <a:pt x="259159" y="127125"/>
                  </a:lnTo>
                  <a:lnTo>
                    <a:pt x="258955" y="127330"/>
                  </a:lnTo>
                  <a:lnTo>
                    <a:pt x="259261" y="127227"/>
                  </a:lnTo>
                  <a:lnTo>
                    <a:pt x="258955" y="127432"/>
                  </a:lnTo>
                  <a:lnTo>
                    <a:pt x="259670" y="127636"/>
                  </a:lnTo>
                  <a:lnTo>
                    <a:pt x="259875" y="127841"/>
                  </a:lnTo>
                  <a:lnTo>
                    <a:pt x="265295" y="124875"/>
                  </a:lnTo>
                  <a:lnTo>
                    <a:pt x="265623" y="124957"/>
                  </a:lnTo>
                  <a:lnTo>
                    <a:pt x="265623" y="124957"/>
                  </a:lnTo>
                  <a:lnTo>
                    <a:pt x="266114" y="124875"/>
                  </a:lnTo>
                  <a:lnTo>
                    <a:pt x="266011" y="124670"/>
                  </a:lnTo>
                  <a:lnTo>
                    <a:pt x="265909" y="124670"/>
                  </a:lnTo>
                  <a:lnTo>
                    <a:pt x="269284" y="122318"/>
                  </a:lnTo>
                  <a:lnTo>
                    <a:pt x="268875" y="122420"/>
                  </a:lnTo>
                  <a:lnTo>
                    <a:pt x="268875" y="122420"/>
                  </a:lnTo>
                  <a:lnTo>
                    <a:pt x="269080" y="122318"/>
                  </a:lnTo>
                  <a:lnTo>
                    <a:pt x="269284" y="122216"/>
                  </a:lnTo>
                  <a:lnTo>
                    <a:pt x="269284" y="122216"/>
                  </a:lnTo>
                  <a:lnTo>
                    <a:pt x="268670" y="122420"/>
                  </a:lnTo>
                  <a:lnTo>
                    <a:pt x="269080" y="122114"/>
                  </a:lnTo>
                  <a:lnTo>
                    <a:pt x="268159" y="122420"/>
                  </a:lnTo>
                  <a:lnTo>
                    <a:pt x="268261" y="122011"/>
                  </a:lnTo>
                  <a:lnTo>
                    <a:pt x="268568" y="121705"/>
                  </a:lnTo>
                  <a:close/>
                  <a:moveTo>
                    <a:pt x="76909" y="132648"/>
                  </a:moveTo>
                  <a:lnTo>
                    <a:pt x="77216" y="132852"/>
                  </a:lnTo>
                  <a:lnTo>
                    <a:pt x="77011" y="132955"/>
                  </a:lnTo>
                  <a:lnTo>
                    <a:pt x="77216" y="133057"/>
                  </a:lnTo>
                  <a:lnTo>
                    <a:pt x="76807" y="133261"/>
                  </a:lnTo>
                  <a:lnTo>
                    <a:pt x="77625" y="133057"/>
                  </a:lnTo>
                  <a:lnTo>
                    <a:pt x="77830" y="132750"/>
                  </a:lnTo>
                  <a:lnTo>
                    <a:pt x="76909" y="132648"/>
                  </a:lnTo>
                  <a:close/>
                  <a:moveTo>
                    <a:pt x="78136" y="132545"/>
                  </a:moveTo>
                  <a:lnTo>
                    <a:pt x="78136" y="133261"/>
                  </a:lnTo>
                  <a:lnTo>
                    <a:pt x="78648" y="133364"/>
                  </a:lnTo>
                  <a:lnTo>
                    <a:pt x="78545" y="133159"/>
                  </a:lnTo>
                  <a:lnTo>
                    <a:pt x="78852" y="133057"/>
                  </a:lnTo>
                  <a:lnTo>
                    <a:pt x="78955" y="132852"/>
                  </a:lnTo>
                  <a:lnTo>
                    <a:pt x="79057" y="132750"/>
                  </a:lnTo>
                  <a:lnTo>
                    <a:pt x="78750" y="132852"/>
                  </a:lnTo>
                  <a:lnTo>
                    <a:pt x="78443" y="132648"/>
                  </a:lnTo>
                  <a:lnTo>
                    <a:pt x="78545" y="132648"/>
                  </a:lnTo>
                  <a:lnTo>
                    <a:pt x="78136" y="132545"/>
                  </a:lnTo>
                  <a:close/>
                  <a:moveTo>
                    <a:pt x="78136" y="133261"/>
                  </a:moveTo>
                  <a:lnTo>
                    <a:pt x="78136" y="133568"/>
                  </a:lnTo>
                  <a:lnTo>
                    <a:pt x="78341" y="133364"/>
                  </a:lnTo>
                  <a:lnTo>
                    <a:pt x="78136" y="133261"/>
                  </a:lnTo>
                  <a:close/>
                  <a:moveTo>
                    <a:pt x="68830" y="133875"/>
                  </a:moveTo>
                  <a:lnTo>
                    <a:pt x="67970" y="133970"/>
                  </a:lnTo>
                  <a:lnTo>
                    <a:pt x="67970" y="133970"/>
                  </a:lnTo>
                  <a:lnTo>
                    <a:pt x="68114" y="133875"/>
                  </a:lnTo>
                  <a:close/>
                  <a:moveTo>
                    <a:pt x="63920" y="8386"/>
                  </a:moveTo>
                  <a:lnTo>
                    <a:pt x="62795" y="8795"/>
                  </a:lnTo>
                  <a:lnTo>
                    <a:pt x="63000" y="8795"/>
                  </a:lnTo>
                  <a:lnTo>
                    <a:pt x="62182" y="9000"/>
                  </a:lnTo>
                  <a:lnTo>
                    <a:pt x="61568" y="10330"/>
                  </a:lnTo>
                  <a:lnTo>
                    <a:pt x="62693" y="10534"/>
                  </a:lnTo>
                  <a:lnTo>
                    <a:pt x="62693" y="10636"/>
                  </a:lnTo>
                  <a:lnTo>
                    <a:pt x="62386" y="10739"/>
                  </a:lnTo>
                  <a:lnTo>
                    <a:pt x="62591" y="10636"/>
                  </a:lnTo>
                  <a:lnTo>
                    <a:pt x="61977" y="10841"/>
                  </a:lnTo>
                  <a:lnTo>
                    <a:pt x="62080" y="10841"/>
                  </a:lnTo>
                  <a:lnTo>
                    <a:pt x="61568" y="11148"/>
                  </a:lnTo>
                  <a:lnTo>
                    <a:pt x="62182" y="11250"/>
                  </a:lnTo>
                  <a:lnTo>
                    <a:pt x="60136" y="12068"/>
                  </a:lnTo>
                  <a:lnTo>
                    <a:pt x="59727" y="12784"/>
                  </a:lnTo>
                  <a:lnTo>
                    <a:pt x="59216" y="12784"/>
                  </a:lnTo>
                  <a:lnTo>
                    <a:pt x="59216" y="13091"/>
                  </a:lnTo>
                  <a:lnTo>
                    <a:pt x="59114" y="12682"/>
                  </a:lnTo>
                  <a:lnTo>
                    <a:pt x="59420" y="12682"/>
                  </a:lnTo>
                  <a:lnTo>
                    <a:pt x="59727" y="12477"/>
                  </a:lnTo>
                  <a:lnTo>
                    <a:pt x="59420" y="12477"/>
                  </a:lnTo>
                  <a:lnTo>
                    <a:pt x="60239" y="11557"/>
                  </a:lnTo>
                  <a:lnTo>
                    <a:pt x="59523" y="11761"/>
                  </a:lnTo>
                  <a:lnTo>
                    <a:pt x="59523" y="11761"/>
                  </a:lnTo>
                  <a:lnTo>
                    <a:pt x="59932" y="11557"/>
                  </a:lnTo>
                  <a:lnTo>
                    <a:pt x="59523" y="11557"/>
                  </a:lnTo>
                  <a:lnTo>
                    <a:pt x="59420" y="11352"/>
                  </a:lnTo>
                  <a:lnTo>
                    <a:pt x="58602" y="11455"/>
                  </a:lnTo>
                  <a:lnTo>
                    <a:pt x="58500" y="11864"/>
                  </a:lnTo>
                  <a:lnTo>
                    <a:pt x="59114" y="11966"/>
                  </a:lnTo>
                  <a:lnTo>
                    <a:pt x="58500" y="12068"/>
                  </a:lnTo>
                  <a:lnTo>
                    <a:pt x="58295" y="11761"/>
                  </a:lnTo>
                  <a:lnTo>
                    <a:pt x="58295" y="11966"/>
                  </a:lnTo>
                  <a:lnTo>
                    <a:pt x="54307" y="11557"/>
                  </a:lnTo>
                  <a:lnTo>
                    <a:pt x="53795" y="11045"/>
                  </a:lnTo>
                  <a:lnTo>
                    <a:pt x="51750" y="11557"/>
                  </a:lnTo>
                  <a:lnTo>
                    <a:pt x="54000" y="11250"/>
                  </a:lnTo>
                  <a:lnTo>
                    <a:pt x="54000" y="11250"/>
                  </a:lnTo>
                  <a:lnTo>
                    <a:pt x="52057" y="11966"/>
                  </a:lnTo>
                  <a:lnTo>
                    <a:pt x="51239" y="13193"/>
                  </a:lnTo>
                  <a:lnTo>
                    <a:pt x="50932" y="12068"/>
                  </a:lnTo>
                  <a:lnTo>
                    <a:pt x="50727" y="11966"/>
                  </a:lnTo>
                  <a:lnTo>
                    <a:pt x="50625" y="11864"/>
                  </a:lnTo>
                  <a:lnTo>
                    <a:pt x="46943" y="11864"/>
                  </a:lnTo>
                  <a:lnTo>
                    <a:pt x="48375" y="11455"/>
                  </a:lnTo>
                  <a:lnTo>
                    <a:pt x="42341" y="10636"/>
                  </a:lnTo>
                  <a:lnTo>
                    <a:pt x="42852" y="10330"/>
                  </a:lnTo>
                  <a:lnTo>
                    <a:pt x="43057" y="9920"/>
                  </a:lnTo>
                  <a:lnTo>
                    <a:pt x="42545" y="10023"/>
                  </a:lnTo>
                  <a:lnTo>
                    <a:pt x="42750" y="10125"/>
                  </a:lnTo>
                  <a:lnTo>
                    <a:pt x="41420" y="10636"/>
                  </a:lnTo>
                  <a:lnTo>
                    <a:pt x="41420" y="9920"/>
                  </a:lnTo>
                  <a:lnTo>
                    <a:pt x="40909" y="9716"/>
                  </a:lnTo>
                  <a:lnTo>
                    <a:pt x="40909" y="9716"/>
                  </a:lnTo>
                  <a:lnTo>
                    <a:pt x="41011" y="9818"/>
                  </a:lnTo>
                  <a:lnTo>
                    <a:pt x="41114" y="9818"/>
                  </a:lnTo>
                  <a:lnTo>
                    <a:pt x="39580" y="10330"/>
                  </a:lnTo>
                  <a:lnTo>
                    <a:pt x="39989" y="10125"/>
                  </a:lnTo>
                  <a:lnTo>
                    <a:pt x="37841" y="10739"/>
                  </a:lnTo>
                  <a:lnTo>
                    <a:pt x="38045" y="10534"/>
                  </a:lnTo>
                  <a:lnTo>
                    <a:pt x="37739" y="10636"/>
                  </a:lnTo>
                  <a:lnTo>
                    <a:pt x="37841" y="10636"/>
                  </a:lnTo>
                  <a:lnTo>
                    <a:pt x="36409" y="11045"/>
                  </a:lnTo>
                  <a:lnTo>
                    <a:pt x="36102" y="11045"/>
                  </a:lnTo>
                  <a:lnTo>
                    <a:pt x="35898" y="11148"/>
                  </a:lnTo>
                  <a:lnTo>
                    <a:pt x="35898" y="11045"/>
                  </a:lnTo>
                  <a:lnTo>
                    <a:pt x="36102" y="11045"/>
                  </a:lnTo>
                  <a:lnTo>
                    <a:pt x="39682" y="9920"/>
                  </a:lnTo>
                  <a:lnTo>
                    <a:pt x="37330" y="10330"/>
                  </a:lnTo>
                  <a:lnTo>
                    <a:pt x="37432" y="10330"/>
                  </a:lnTo>
                  <a:lnTo>
                    <a:pt x="35795" y="10739"/>
                  </a:lnTo>
                  <a:lnTo>
                    <a:pt x="36307" y="10534"/>
                  </a:lnTo>
                  <a:lnTo>
                    <a:pt x="34466" y="10841"/>
                  </a:lnTo>
                  <a:lnTo>
                    <a:pt x="34670" y="10943"/>
                  </a:lnTo>
                  <a:lnTo>
                    <a:pt x="34364" y="11045"/>
                  </a:lnTo>
                  <a:lnTo>
                    <a:pt x="34568" y="11148"/>
                  </a:lnTo>
                  <a:lnTo>
                    <a:pt x="25466" y="9716"/>
                  </a:lnTo>
                  <a:lnTo>
                    <a:pt x="25773" y="9614"/>
                  </a:lnTo>
                  <a:lnTo>
                    <a:pt x="25466" y="9614"/>
                  </a:lnTo>
                  <a:lnTo>
                    <a:pt x="25466" y="9511"/>
                  </a:lnTo>
                  <a:lnTo>
                    <a:pt x="25364" y="9511"/>
                  </a:lnTo>
                  <a:lnTo>
                    <a:pt x="25773" y="9409"/>
                  </a:lnTo>
                  <a:lnTo>
                    <a:pt x="24239" y="9307"/>
                  </a:lnTo>
                  <a:lnTo>
                    <a:pt x="24341" y="9205"/>
                  </a:lnTo>
                  <a:lnTo>
                    <a:pt x="23318" y="9409"/>
                  </a:lnTo>
                  <a:lnTo>
                    <a:pt x="23318" y="9307"/>
                  </a:lnTo>
                  <a:lnTo>
                    <a:pt x="24034" y="9102"/>
                  </a:lnTo>
                  <a:lnTo>
                    <a:pt x="23625" y="9000"/>
                  </a:lnTo>
                  <a:lnTo>
                    <a:pt x="23727" y="8898"/>
                  </a:lnTo>
                  <a:lnTo>
                    <a:pt x="23727" y="8898"/>
                  </a:lnTo>
                  <a:lnTo>
                    <a:pt x="21068" y="9409"/>
                  </a:lnTo>
                  <a:lnTo>
                    <a:pt x="21068" y="9409"/>
                  </a:lnTo>
                  <a:lnTo>
                    <a:pt x="21273" y="9307"/>
                  </a:lnTo>
                  <a:lnTo>
                    <a:pt x="20455" y="9511"/>
                  </a:lnTo>
                  <a:lnTo>
                    <a:pt x="20761" y="9614"/>
                  </a:lnTo>
                  <a:lnTo>
                    <a:pt x="20148" y="9818"/>
                  </a:lnTo>
                  <a:lnTo>
                    <a:pt x="20045" y="9818"/>
                  </a:lnTo>
                  <a:lnTo>
                    <a:pt x="20455" y="9614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3295" y="11455"/>
                  </a:lnTo>
                  <a:lnTo>
                    <a:pt x="13398" y="11455"/>
                  </a:lnTo>
                  <a:lnTo>
                    <a:pt x="13193" y="11557"/>
                  </a:lnTo>
                  <a:lnTo>
                    <a:pt x="14011" y="12273"/>
                  </a:lnTo>
                  <a:lnTo>
                    <a:pt x="13909" y="12682"/>
                  </a:lnTo>
                  <a:lnTo>
                    <a:pt x="14625" y="12580"/>
                  </a:lnTo>
                  <a:lnTo>
                    <a:pt x="14625" y="12580"/>
                  </a:lnTo>
                  <a:lnTo>
                    <a:pt x="14523" y="12682"/>
                  </a:lnTo>
                  <a:lnTo>
                    <a:pt x="14932" y="12682"/>
                  </a:lnTo>
                  <a:lnTo>
                    <a:pt x="14523" y="12989"/>
                  </a:lnTo>
                  <a:lnTo>
                    <a:pt x="15341" y="13091"/>
                  </a:lnTo>
                  <a:lnTo>
                    <a:pt x="14727" y="13193"/>
                  </a:lnTo>
                  <a:lnTo>
                    <a:pt x="14523" y="12989"/>
                  </a:lnTo>
                  <a:lnTo>
                    <a:pt x="14420" y="12886"/>
                  </a:lnTo>
                  <a:lnTo>
                    <a:pt x="14420" y="12784"/>
                  </a:lnTo>
                  <a:lnTo>
                    <a:pt x="14114" y="12989"/>
                  </a:lnTo>
                  <a:lnTo>
                    <a:pt x="14114" y="13295"/>
                  </a:lnTo>
                  <a:lnTo>
                    <a:pt x="14523" y="13295"/>
                  </a:lnTo>
                  <a:lnTo>
                    <a:pt x="14420" y="13398"/>
                  </a:lnTo>
                  <a:lnTo>
                    <a:pt x="12375" y="13398"/>
                  </a:lnTo>
                  <a:lnTo>
                    <a:pt x="12886" y="13091"/>
                  </a:lnTo>
                  <a:lnTo>
                    <a:pt x="11250" y="13398"/>
                  </a:lnTo>
                  <a:lnTo>
                    <a:pt x="11352" y="13398"/>
                  </a:lnTo>
                  <a:lnTo>
                    <a:pt x="9205" y="13909"/>
                  </a:lnTo>
                  <a:lnTo>
                    <a:pt x="9818" y="14216"/>
                  </a:lnTo>
                  <a:lnTo>
                    <a:pt x="9102" y="14318"/>
                  </a:lnTo>
                  <a:lnTo>
                    <a:pt x="9205" y="14523"/>
                  </a:lnTo>
                  <a:lnTo>
                    <a:pt x="9102" y="14932"/>
                  </a:lnTo>
                  <a:lnTo>
                    <a:pt x="11045" y="14932"/>
                  </a:lnTo>
                  <a:lnTo>
                    <a:pt x="11045" y="15034"/>
                  </a:lnTo>
                  <a:lnTo>
                    <a:pt x="12580" y="14625"/>
                  </a:lnTo>
                  <a:lnTo>
                    <a:pt x="12784" y="14830"/>
                  </a:lnTo>
                  <a:lnTo>
                    <a:pt x="12068" y="15034"/>
                  </a:lnTo>
                  <a:lnTo>
                    <a:pt x="11659" y="15648"/>
                  </a:lnTo>
                  <a:lnTo>
                    <a:pt x="10534" y="15852"/>
                  </a:lnTo>
                  <a:lnTo>
                    <a:pt x="8795" y="16261"/>
                  </a:lnTo>
                  <a:lnTo>
                    <a:pt x="8489" y="16159"/>
                  </a:lnTo>
                  <a:lnTo>
                    <a:pt x="7745" y="16624"/>
                  </a:lnTo>
                  <a:lnTo>
                    <a:pt x="7745" y="16624"/>
                  </a:lnTo>
                  <a:lnTo>
                    <a:pt x="5727" y="17489"/>
                  </a:lnTo>
                  <a:lnTo>
                    <a:pt x="5830" y="17489"/>
                  </a:lnTo>
                  <a:lnTo>
                    <a:pt x="5420" y="17693"/>
                  </a:lnTo>
                  <a:lnTo>
                    <a:pt x="5625" y="17693"/>
                  </a:lnTo>
                  <a:lnTo>
                    <a:pt x="5318" y="17898"/>
                  </a:lnTo>
                  <a:lnTo>
                    <a:pt x="5420" y="17898"/>
                  </a:lnTo>
                  <a:lnTo>
                    <a:pt x="5318" y="18102"/>
                  </a:lnTo>
                  <a:lnTo>
                    <a:pt x="5318" y="18102"/>
                  </a:lnTo>
                  <a:lnTo>
                    <a:pt x="5727" y="17898"/>
                  </a:lnTo>
                  <a:lnTo>
                    <a:pt x="5625" y="18000"/>
                  </a:lnTo>
                  <a:lnTo>
                    <a:pt x="5727" y="18000"/>
                  </a:lnTo>
                  <a:lnTo>
                    <a:pt x="5625" y="18102"/>
                  </a:lnTo>
                  <a:lnTo>
                    <a:pt x="5830" y="18102"/>
                  </a:lnTo>
                  <a:lnTo>
                    <a:pt x="5420" y="18205"/>
                  </a:lnTo>
                  <a:lnTo>
                    <a:pt x="6545" y="18307"/>
                  </a:lnTo>
                  <a:lnTo>
                    <a:pt x="6239" y="18307"/>
                  </a:lnTo>
                  <a:lnTo>
                    <a:pt x="6443" y="18409"/>
                  </a:lnTo>
                  <a:lnTo>
                    <a:pt x="6034" y="18614"/>
                  </a:lnTo>
                  <a:lnTo>
                    <a:pt x="6034" y="18614"/>
                  </a:lnTo>
                  <a:lnTo>
                    <a:pt x="6136" y="18409"/>
                  </a:lnTo>
                  <a:lnTo>
                    <a:pt x="5625" y="18511"/>
                  </a:lnTo>
                  <a:lnTo>
                    <a:pt x="5625" y="18307"/>
                  </a:lnTo>
                  <a:lnTo>
                    <a:pt x="4807" y="18614"/>
                  </a:lnTo>
                  <a:lnTo>
                    <a:pt x="5011" y="18614"/>
                  </a:lnTo>
                  <a:lnTo>
                    <a:pt x="5011" y="19227"/>
                  </a:lnTo>
                  <a:lnTo>
                    <a:pt x="7466" y="18511"/>
                  </a:lnTo>
                  <a:lnTo>
                    <a:pt x="7466" y="18511"/>
                  </a:lnTo>
                  <a:lnTo>
                    <a:pt x="5727" y="19943"/>
                  </a:lnTo>
                  <a:lnTo>
                    <a:pt x="5932" y="19943"/>
                  </a:lnTo>
                  <a:lnTo>
                    <a:pt x="5011" y="20352"/>
                  </a:lnTo>
                  <a:lnTo>
                    <a:pt x="6750" y="20045"/>
                  </a:lnTo>
                  <a:lnTo>
                    <a:pt x="7159" y="20352"/>
                  </a:lnTo>
                  <a:lnTo>
                    <a:pt x="8386" y="20045"/>
                  </a:lnTo>
                  <a:lnTo>
                    <a:pt x="8386" y="20045"/>
                  </a:lnTo>
                  <a:lnTo>
                    <a:pt x="7875" y="20352"/>
                  </a:lnTo>
                  <a:lnTo>
                    <a:pt x="7875" y="20352"/>
                  </a:lnTo>
                  <a:lnTo>
                    <a:pt x="9511" y="19943"/>
                  </a:lnTo>
                  <a:lnTo>
                    <a:pt x="8080" y="20761"/>
                  </a:lnTo>
                  <a:lnTo>
                    <a:pt x="8182" y="20864"/>
                  </a:lnTo>
                  <a:lnTo>
                    <a:pt x="5523" y="22193"/>
                  </a:lnTo>
                  <a:lnTo>
                    <a:pt x="5523" y="22091"/>
                  </a:lnTo>
                  <a:lnTo>
                    <a:pt x="3375" y="22909"/>
                  </a:lnTo>
                  <a:lnTo>
                    <a:pt x="3375" y="23114"/>
                  </a:lnTo>
                  <a:lnTo>
                    <a:pt x="3170" y="23011"/>
                  </a:lnTo>
                  <a:lnTo>
                    <a:pt x="2966" y="23114"/>
                  </a:lnTo>
                  <a:lnTo>
                    <a:pt x="2966" y="23114"/>
                  </a:lnTo>
                  <a:lnTo>
                    <a:pt x="3170" y="22909"/>
                  </a:lnTo>
                  <a:lnTo>
                    <a:pt x="2864" y="23011"/>
                  </a:lnTo>
                  <a:lnTo>
                    <a:pt x="2864" y="23011"/>
                  </a:lnTo>
                  <a:lnTo>
                    <a:pt x="2966" y="22909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023" y="23830"/>
                  </a:lnTo>
                  <a:lnTo>
                    <a:pt x="2276" y="23472"/>
                  </a:lnTo>
                  <a:lnTo>
                    <a:pt x="2276" y="23472"/>
                  </a:lnTo>
                  <a:lnTo>
                    <a:pt x="3886" y="23114"/>
                  </a:lnTo>
                  <a:lnTo>
                    <a:pt x="3682" y="23318"/>
                  </a:lnTo>
                  <a:lnTo>
                    <a:pt x="5069" y="22823"/>
                  </a:lnTo>
                  <a:lnTo>
                    <a:pt x="5069" y="22823"/>
                  </a:lnTo>
                  <a:lnTo>
                    <a:pt x="5216" y="22602"/>
                  </a:lnTo>
                  <a:lnTo>
                    <a:pt x="5932" y="22398"/>
                  </a:lnTo>
                  <a:lnTo>
                    <a:pt x="5830" y="22398"/>
                  </a:lnTo>
                  <a:lnTo>
                    <a:pt x="10534" y="20761"/>
                  </a:lnTo>
                  <a:lnTo>
                    <a:pt x="10432" y="20761"/>
                  </a:lnTo>
                  <a:lnTo>
                    <a:pt x="11352" y="20352"/>
                  </a:lnTo>
                  <a:lnTo>
                    <a:pt x="11455" y="19943"/>
                  </a:lnTo>
                  <a:lnTo>
                    <a:pt x="12580" y="19330"/>
                  </a:lnTo>
                  <a:lnTo>
                    <a:pt x="12580" y="19432"/>
                  </a:lnTo>
                  <a:lnTo>
                    <a:pt x="12886" y="19330"/>
                  </a:lnTo>
                  <a:lnTo>
                    <a:pt x="12886" y="19227"/>
                  </a:lnTo>
                  <a:lnTo>
                    <a:pt x="17386" y="17693"/>
                  </a:lnTo>
                  <a:lnTo>
                    <a:pt x="16568" y="18102"/>
                  </a:lnTo>
                  <a:lnTo>
                    <a:pt x="16875" y="18205"/>
                  </a:lnTo>
                  <a:lnTo>
                    <a:pt x="16875" y="18307"/>
                  </a:lnTo>
                  <a:lnTo>
                    <a:pt x="14011" y="19125"/>
                  </a:lnTo>
                  <a:lnTo>
                    <a:pt x="14318" y="19330"/>
                  </a:lnTo>
                  <a:lnTo>
                    <a:pt x="13193" y="19841"/>
                  </a:lnTo>
                  <a:lnTo>
                    <a:pt x="15443" y="19227"/>
                  </a:lnTo>
                  <a:lnTo>
                    <a:pt x="15443" y="19227"/>
                  </a:lnTo>
                  <a:lnTo>
                    <a:pt x="15341" y="19330"/>
                  </a:lnTo>
                  <a:lnTo>
                    <a:pt x="15852" y="19023"/>
                  </a:lnTo>
                  <a:lnTo>
                    <a:pt x="15852" y="19125"/>
                  </a:lnTo>
                  <a:lnTo>
                    <a:pt x="17284" y="18614"/>
                  </a:lnTo>
                  <a:lnTo>
                    <a:pt x="16875" y="18614"/>
                  </a:lnTo>
                  <a:lnTo>
                    <a:pt x="17284" y="18409"/>
                  </a:lnTo>
                  <a:lnTo>
                    <a:pt x="17182" y="18409"/>
                  </a:lnTo>
                  <a:lnTo>
                    <a:pt x="17554" y="18186"/>
                  </a:lnTo>
                  <a:lnTo>
                    <a:pt x="17554" y="18186"/>
                  </a:lnTo>
                  <a:lnTo>
                    <a:pt x="18205" y="18000"/>
                  </a:lnTo>
                  <a:lnTo>
                    <a:pt x="18205" y="18000"/>
                  </a:lnTo>
                  <a:lnTo>
                    <a:pt x="17795" y="18307"/>
                  </a:lnTo>
                  <a:lnTo>
                    <a:pt x="19125" y="18102"/>
                  </a:lnTo>
                  <a:lnTo>
                    <a:pt x="18614" y="18409"/>
                  </a:lnTo>
                  <a:lnTo>
                    <a:pt x="18818" y="18409"/>
                  </a:lnTo>
                  <a:lnTo>
                    <a:pt x="18818" y="18511"/>
                  </a:lnTo>
                  <a:lnTo>
                    <a:pt x="19125" y="18511"/>
                  </a:lnTo>
                  <a:lnTo>
                    <a:pt x="18818" y="18716"/>
                  </a:lnTo>
                  <a:lnTo>
                    <a:pt x="19227" y="18716"/>
                  </a:lnTo>
                  <a:lnTo>
                    <a:pt x="19841" y="18511"/>
                  </a:lnTo>
                  <a:lnTo>
                    <a:pt x="19432" y="18920"/>
                  </a:lnTo>
                  <a:lnTo>
                    <a:pt x="19636" y="19125"/>
                  </a:lnTo>
                  <a:lnTo>
                    <a:pt x="21682" y="19023"/>
                  </a:lnTo>
                  <a:lnTo>
                    <a:pt x="21682" y="19023"/>
                  </a:lnTo>
                  <a:lnTo>
                    <a:pt x="21477" y="19227"/>
                  </a:lnTo>
                  <a:lnTo>
                    <a:pt x="23216" y="19227"/>
                  </a:lnTo>
                  <a:lnTo>
                    <a:pt x="22295" y="19534"/>
                  </a:lnTo>
                  <a:lnTo>
                    <a:pt x="22909" y="19943"/>
                  </a:lnTo>
                  <a:lnTo>
                    <a:pt x="22807" y="19943"/>
                  </a:lnTo>
                  <a:lnTo>
                    <a:pt x="23216" y="20659"/>
                  </a:lnTo>
                  <a:lnTo>
                    <a:pt x="23830" y="20659"/>
                  </a:lnTo>
                  <a:lnTo>
                    <a:pt x="23830" y="20455"/>
                  </a:lnTo>
                  <a:lnTo>
                    <a:pt x="24034" y="20352"/>
                  </a:lnTo>
                  <a:lnTo>
                    <a:pt x="23625" y="20148"/>
                  </a:lnTo>
                  <a:lnTo>
                    <a:pt x="24545" y="20045"/>
                  </a:lnTo>
                  <a:lnTo>
                    <a:pt x="24443" y="20148"/>
                  </a:lnTo>
                  <a:lnTo>
                    <a:pt x="24648" y="20148"/>
                  </a:lnTo>
                  <a:lnTo>
                    <a:pt x="24136" y="20659"/>
                  </a:lnTo>
                  <a:lnTo>
                    <a:pt x="24545" y="20761"/>
                  </a:lnTo>
                  <a:lnTo>
                    <a:pt x="25466" y="19636"/>
                  </a:lnTo>
                  <a:lnTo>
                    <a:pt x="24955" y="20557"/>
                  </a:lnTo>
                  <a:lnTo>
                    <a:pt x="25159" y="20761"/>
                  </a:lnTo>
                  <a:lnTo>
                    <a:pt x="25670" y="20557"/>
                  </a:lnTo>
                  <a:lnTo>
                    <a:pt x="25159" y="20966"/>
                  </a:lnTo>
                  <a:lnTo>
                    <a:pt x="25568" y="21170"/>
                  </a:lnTo>
                  <a:lnTo>
                    <a:pt x="24750" y="21784"/>
                  </a:lnTo>
                  <a:lnTo>
                    <a:pt x="25159" y="21886"/>
                  </a:lnTo>
                  <a:lnTo>
                    <a:pt x="25159" y="22193"/>
                  </a:lnTo>
                  <a:lnTo>
                    <a:pt x="25057" y="22295"/>
                  </a:lnTo>
                  <a:lnTo>
                    <a:pt x="25364" y="22705"/>
                  </a:lnTo>
                  <a:lnTo>
                    <a:pt x="24648" y="23114"/>
                  </a:lnTo>
                  <a:lnTo>
                    <a:pt x="24545" y="23420"/>
                  </a:lnTo>
                  <a:lnTo>
                    <a:pt x="25670" y="22807"/>
                  </a:lnTo>
                  <a:lnTo>
                    <a:pt x="24750" y="24136"/>
                  </a:lnTo>
                  <a:lnTo>
                    <a:pt x="26284" y="23011"/>
                  </a:lnTo>
                  <a:lnTo>
                    <a:pt x="26284" y="23011"/>
                  </a:lnTo>
                  <a:lnTo>
                    <a:pt x="25568" y="23830"/>
                  </a:lnTo>
                  <a:lnTo>
                    <a:pt x="25568" y="23830"/>
                  </a:lnTo>
                  <a:lnTo>
                    <a:pt x="26182" y="23318"/>
                  </a:lnTo>
                  <a:lnTo>
                    <a:pt x="26182" y="23495"/>
                  </a:lnTo>
                  <a:lnTo>
                    <a:pt x="26182" y="23495"/>
                  </a:lnTo>
                  <a:lnTo>
                    <a:pt x="24750" y="24545"/>
                  </a:lnTo>
                  <a:lnTo>
                    <a:pt x="25159" y="24648"/>
                  </a:lnTo>
                  <a:lnTo>
                    <a:pt x="24443" y="25364"/>
                  </a:lnTo>
                  <a:lnTo>
                    <a:pt x="24443" y="25568"/>
                  </a:lnTo>
                  <a:lnTo>
                    <a:pt x="25261" y="25261"/>
                  </a:lnTo>
                  <a:lnTo>
                    <a:pt x="25364" y="25159"/>
                  </a:lnTo>
                  <a:lnTo>
                    <a:pt x="25773" y="25057"/>
                  </a:lnTo>
                  <a:lnTo>
                    <a:pt x="25364" y="25261"/>
                  </a:lnTo>
                  <a:lnTo>
                    <a:pt x="25773" y="25568"/>
                  </a:lnTo>
                  <a:lnTo>
                    <a:pt x="25261" y="25261"/>
                  </a:lnTo>
                  <a:lnTo>
                    <a:pt x="24955" y="25466"/>
                  </a:lnTo>
                  <a:lnTo>
                    <a:pt x="25364" y="25977"/>
                  </a:lnTo>
                  <a:lnTo>
                    <a:pt x="24750" y="26489"/>
                  </a:lnTo>
                  <a:lnTo>
                    <a:pt x="24750" y="26489"/>
                  </a:lnTo>
                  <a:lnTo>
                    <a:pt x="25159" y="26284"/>
                  </a:lnTo>
                  <a:lnTo>
                    <a:pt x="24545" y="26693"/>
                  </a:lnTo>
                  <a:lnTo>
                    <a:pt x="24443" y="27000"/>
                  </a:lnTo>
                  <a:lnTo>
                    <a:pt x="26080" y="25977"/>
                  </a:lnTo>
                  <a:lnTo>
                    <a:pt x="25670" y="26386"/>
                  </a:lnTo>
                  <a:lnTo>
                    <a:pt x="25773" y="26795"/>
                  </a:lnTo>
                  <a:lnTo>
                    <a:pt x="25568" y="26489"/>
                  </a:lnTo>
                  <a:lnTo>
                    <a:pt x="24852" y="26795"/>
                  </a:lnTo>
                  <a:lnTo>
                    <a:pt x="24955" y="26795"/>
                  </a:lnTo>
                  <a:lnTo>
                    <a:pt x="24545" y="27307"/>
                  </a:lnTo>
                  <a:lnTo>
                    <a:pt x="25466" y="27102"/>
                  </a:lnTo>
                  <a:lnTo>
                    <a:pt x="24341" y="27614"/>
                  </a:lnTo>
                  <a:lnTo>
                    <a:pt x="25159" y="27818"/>
                  </a:lnTo>
                  <a:lnTo>
                    <a:pt x="25057" y="27920"/>
                  </a:lnTo>
                  <a:lnTo>
                    <a:pt x="25159" y="28023"/>
                  </a:lnTo>
                  <a:lnTo>
                    <a:pt x="24852" y="28125"/>
                  </a:lnTo>
                  <a:lnTo>
                    <a:pt x="25364" y="28125"/>
                  </a:lnTo>
                  <a:lnTo>
                    <a:pt x="24852" y="28227"/>
                  </a:lnTo>
                  <a:lnTo>
                    <a:pt x="25977" y="28227"/>
                  </a:lnTo>
                  <a:lnTo>
                    <a:pt x="26284" y="27920"/>
                  </a:lnTo>
                  <a:lnTo>
                    <a:pt x="25773" y="28841"/>
                  </a:lnTo>
                  <a:lnTo>
                    <a:pt x="26591" y="28636"/>
                  </a:lnTo>
                  <a:lnTo>
                    <a:pt x="26489" y="29148"/>
                  </a:lnTo>
                  <a:lnTo>
                    <a:pt x="26182" y="29352"/>
                  </a:lnTo>
                  <a:lnTo>
                    <a:pt x="26182" y="29352"/>
                  </a:lnTo>
                  <a:lnTo>
                    <a:pt x="26795" y="29148"/>
                  </a:lnTo>
                  <a:lnTo>
                    <a:pt x="26489" y="29455"/>
                  </a:lnTo>
                  <a:lnTo>
                    <a:pt x="26898" y="29455"/>
                  </a:lnTo>
                  <a:lnTo>
                    <a:pt x="26489" y="29659"/>
                  </a:lnTo>
                  <a:lnTo>
                    <a:pt x="26489" y="29864"/>
                  </a:lnTo>
                  <a:lnTo>
                    <a:pt x="26591" y="30068"/>
                  </a:lnTo>
                  <a:lnTo>
                    <a:pt x="26693" y="30068"/>
                  </a:lnTo>
                  <a:lnTo>
                    <a:pt x="26386" y="30375"/>
                  </a:lnTo>
                  <a:lnTo>
                    <a:pt x="26386" y="30682"/>
                  </a:lnTo>
                  <a:lnTo>
                    <a:pt x="26489" y="30682"/>
                  </a:lnTo>
                  <a:lnTo>
                    <a:pt x="26386" y="30784"/>
                  </a:lnTo>
                  <a:lnTo>
                    <a:pt x="26386" y="30682"/>
                  </a:lnTo>
                  <a:lnTo>
                    <a:pt x="26080" y="31295"/>
                  </a:lnTo>
                  <a:lnTo>
                    <a:pt x="25670" y="31500"/>
                  </a:lnTo>
                  <a:lnTo>
                    <a:pt x="25568" y="31602"/>
                  </a:lnTo>
                  <a:lnTo>
                    <a:pt x="25568" y="31500"/>
                  </a:lnTo>
                  <a:lnTo>
                    <a:pt x="25670" y="31500"/>
                  </a:lnTo>
                  <a:lnTo>
                    <a:pt x="26182" y="30886"/>
                  </a:lnTo>
                  <a:lnTo>
                    <a:pt x="26182" y="30886"/>
                  </a:lnTo>
                  <a:lnTo>
                    <a:pt x="25466" y="31398"/>
                  </a:lnTo>
                  <a:lnTo>
                    <a:pt x="25875" y="30989"/>
                  </a:lnTo>
                  <a:lnTo>
                    <a:pt x="25875" y="31091"/>
                  </a:lnTo>
                  <a:lnTo>
                    <a:pt x="26182" y="30682"/>
                  </a:lnTo>
                  <a:lnTo>
                    <a:pt x="24852" y="30477"/>
                  </a:lnTo>
                  <a:lnTo>
                    <a:pt x="24341" y="31909"/>
                  </a:lnTo>
                  <a:lnTo>
                    <a:pt x="24545" y="31909"/>
                  </a:lnTo>
                  <a:lnTo>
                    <a:pt x="24136" y="32420"/>
                  </a:lnTo>
                  <a:lnTo>
                    <a:pt x="24136" y="32216"/>
                  </a:lnTo>
                  <a:lnTo>
                    <a:pt x="23932" y="32523"/>
                  </a:lnTo>
                  <a:lnTo>
                    <a:pt x="24545" y="32727"/>
                  </a:lnTo>
                  <a:lnTo>
                    <a:pt x="24034" y="32625"/>
                  </a:lnTo>
                  <a:lnTo>
                    <a:pt x="21989" y="35489"/>
                  </a:lnTo>
                  <a:lnTo>
                    <a:pt x="22091" y="35489"/>
                  </a:lnTo>
                  <a:lnTo>
                    <a:pt x="20557" y="38250"/>
                  </a:lnTo>
                  <a:lnTo>
                    <a:pt x="20557" y="38148"/>
                  </a:lnTo>
                  <a:lnTo>
                    <a:pt x="20250" y="38659"/>
                  </a:lnTo>
                  <a:lnTo>
                    <a:pt x="20348" y="40709"/>
                  </a:lnTo>
                  <a:lnTo>
                    <a:pt x="20348" y="40709"/>
                  </a:lnTo>
                  <a:lnTo>
                    <a:pt x="20148" y="40909"/>
                  </a:lnTo>
                  <a:lnTo>
                    <a:pt x="20455" y="41011"/>
                  </a:lnTo>
                  <a:lnTo>
                    <a:pt x="20761" y="40807"/>
                  </a:lnTo>
                  <a:lnTo>
                    <a:pt x="21477" y="40807"/>
                  </a:lnTo>
                  <a:lnTo>
                    <a:pt x="20761" y="40909"/>
                  </a:lnTo>
                  <a:lnTo>
                    <a:pt x="20761" y="41420"/>
                  </a:lnTo>
                  <a:lnTo>
                    <a:pt x="20557" y="41114"/>
                  </a:lnTo>
                  <a:lnTo>
                    <a:pt x="20352" y="41727"/>
                  </a:lnTo>
                  <a:lnTo>
                    <a:pt x="20557" y="42341"/>
                  </a:lnTo>
                  <a:lnTo>
                    <a:pt x="20352" y="42648"/>
                  </a:lnTo>
                  <a:lnTo>
                    <a:pt x="20864" y="43875"/>
                  </a:lnTo>
                  <a:lnTo>
                    <a:pt x="20761" y="44284"/>
                  </a:lnTo>
                  <a:lnTo>
                    <a:pt x="21068" y="44591"/>
                  </a:lnTo>
                  <a:lnTo>
                    <a:pt x="21477" y="44693"/>
                  </a:lnTo>
                  <a:lnTo>
                    <a:pt x="23011" y="47250"/>
                  </a:lnTo>
                  <a:lnTo>
                    <a:pt x="22909" y="47455"/>
                  </a:lnTo>
                  <a:lnTo>
                    <a:pt x="23216" y="49295"/>
                  </a:lnTo>
                  <a:lnTo>
                    <a:pt x="23932" y="50114"/>
                  </a:lnTo>
                  <a:lnTo>
                    <a:pt x="23932" y="51341"/>
                  </a:lnTo>
                  <a:lnTo>
                    <a:pt x="24034" y="51341"/>
                  </a:lnTo>
                  <a:lnTo>
                    <a:pt x="24034" y="51545"/>
                  </a:lnTo>
                  <a:lnTo>
                    <a:pt x="23830" y="51341"/>
                  </a:lnTo>
                  <a:lnTo>
                    <a:pt x="23216" y="51443"/>
                  </a:lnTo>
                  <a:lnTo>
                    <a:pt x="23830" y="52159"/>
                  </a:lnTo>
                  <a:lnTo>
                    <a:pt x="24648" y="52364"/>
                  </a:lnTo>
                  <a:lnTo>
                    <a:pt x="25261" y="54818"/>
                  </a:lnTo>
                  <a:lnTo>
                    <a:pt x="26795" y="56455"/>
                  </a:lnTo>
                  <a:lnTo>
                    <a:pt x="26898" y="55432"/>
                  </a:lnTo>
                  <a:lnTo>
                    <a:pt x="26386" y="55227"/>
                  </a:lnTo>
                  <a:lnTo>
                    <a:pt x="25773" y="52364"/>
                  </a:lnTo>
                  <a:lnTo>
                    <a:pt x="25773" y="52670"/>
                  </a:lnTo>
                  <a:lnTo>
                    <a:pt x="25261" y="50830"/>
                  </a:lnTo>
                  <a:lnTo>
                    <a:pt x="25057" y="50727"/>
                  </a:lnTo>
                  <a:lnTo>
                    <a:pt x="24341" y="48068"/>
                  </a:lnTo>
                  <a:lnTo>
                    <a:pt x="24545" y="47250"/>
                  </a:lnTo>
                  <a:lnTo>
                    <a:pt x="25159" y="47659"/>
                  </a:lnTo>
                  <a:lnTo>
                    <a:pt x="25364" y="47557"/>
                  </a:lnTo>
                  <a:lnTo>
                    <a:pt x="25466" y="47761"/>
                  </a:lnTo>
                  <a:lnTo>
                    <a:pt x="25875" y="47966"/>
                  </a:lnTo>
                  <a:lnTo>
                    <a:pt x="26591" y="51034"/>
                  </a:lnTo>
                  <a:lnTo>
                    <a:pt x="27205" y="51341"/>
                  </a:lnTo>
                  <a:lnTo>
                    <a:pt x="27000" y="51852"/>
                  </a:lnTo>
                  <a:lnTo>
                    <a:pt x="28023" y="53080"/>
                  </a:lnTo>
                  <a:lnTo>
                    <a:pt x="27920" y="52977"/>
                  </a:lnTo>
                  <a:lnTo>
                    <a:pt x="28125" y="53591"/>
                  </a:lnTo>
                  <a:lnTo>
                    <a:pt x="27920" y="53795"/>
                  </a:lnTo>
                  <a:lnTo>
                    <a:pt x="28636" y="54307"/>
                  </a:lnTo>
                  <a:lnTo>
                    <a:pt x="28432" y="54205"/>
                  </a:lnTo>
                  <a:lnTo>
                    <a:pt x="29045" y="54920"/>
                  </a:lnTo>
                  <a:lnTo>
                    <a:pt x="28841" y="54920"/>
                  </a:lnTo>
                  <a:lnTo>
                    <a:pt x="29761" y="56148"/>
                  </a:lnTo>
                  <a:lnTo>
                    <a:pt x="30477" y="58091"/>
                  </a:lnTo>
                  <a:lnTo>
                    <a:pt x="29966" y="59216"/>
                  </a:lnTo>
                  <a:lnTo>
                    <a:pt x="37534" y="63920"/>
                  </a:lnTo>
                  <a:lnTo>
                    <a:pt x="39068" y="63307"/>
                  </a:lnTo>
                  <a:lnTo>
                    <a:pt x="39170" y="63307"/>
                  </a:lnTo>
                  <a:lnTo>
                    <a:pt x="39784" y="63614"/>
                  </a:lnTo>
                  <a:lnTo>
                    <a:pt x="39784" y="63614"/>
                  </a:lnTo>
                  <a:lnTo>
                    <a:pt x="39375" y="63307"/>
                  </a:lnTo>
                  <a:lnTo>
                    <a:pt x="39375" y="63307"/>
                  </a:lnTo>
                  <a:lnTo>
                    <a:pt x="44284" y="66375"/>
                  </a:lnTo>
                  <a:lnTo>
                    <a:pt x="45000" y="66273"/>
                  </a:lnTo>
                  <a:lnTo>
                    <a:pt x="45409" y="66682"/>
                  </a:lnTo>
                  <a:lnTo>
                    <a:pt x="45307" y="66989"/>
                  </a:lnTo>
                  <a:lnTo>
                    <a:pt x="46534" y="68830"/>
                  </a:lnTo>
                  <a:lnTo>
                    <a:pt x="46534" y="69443"/>
                  </a:lnTo>
                  <a:lnTo>
                    <a:pt x="47148" y="70159"/>
                  </a:lnTo>
                  <a:lnTo>
                    <a:pt x="47352" y="69852"/>
                  </a:lnTo>
                  <a:lnTo>
                    <a:pt x="47045" y="69443"/>
                  </a:lnTo>
                  <a:lnTo>
                    <a:pt x="47045" y="69443"/>
                  </a:lnTo>
                  <a:lnTo>
                    <a:pt x="48784" y="71386"/>
                  </a:lnTo>
                  <a:lnTo>
                    <a:pt x="48784" y="71386"/>
                  </a:lnTo>
                  <a:lnTo>
                    <a:pt x="48580" y="71080"/>
                  </a:lnTo>
                  <a:lnTo>
                    <a:pt x="49091" y="71693"/>
                  </a:lnTo>
                  <a:lnTo>
                    <a:pt x="49705" y="71489"/>
                  </a:lnTo>
                  <a:lnTo>
                    <a:pt x="50625" y="72205"/>
                  </a:lnTo>
                  <a:lnTo>
                    <a:pt x="50727" y="71898"/>
                  </a:lnTo>
                  <a:lnTo>
                    <a:pt x="51136" y="72614"/>
                  </a:lnTo>
                  <a:lnTo>
                    <a:pt x="51648" y="72307"/>
                  </a:lnTo>
                  <a:lnTo>
                    <a:pt x="51341" y="71693"/>
                  </a:lnTo>
                  <a:lnTo>
                    <a:pt x="52670" y="70773"/>
                  </a:lnTo>
                  <a:lnTo>
                    <a:pt x="53182" y="71489"/>
                  </a:lnTo>
                  <a:lnTo>
                    <a:pt x="53182" y="71284"/>
                  </a:lnTo>
                  <a:lnTo>
                    <a:pt x="53386" y="71386"/>
                  </a:lnTo>
                  <a:lnTo>
                    <a:pt x="53489" y="71284"/>
                  </a:lnTo>
                  <a:lnTo>
                    <a:pt x="53693" y="71693"/>
                  </a:lnTo>
                  <a:lnTo>
                    <a:pt x="53386" y="71386"/>
                  </a:lnTo>
                  <a:lnTo>
                    <a:pt x="53182" y="71795"/>
                  </a:lnTo>
                  <a:lnTo>
                    <a:pt x="53795" y="75682"/>
                  </a:lnTo>
                  <a:lnTo>
                    <a:pt x="53898" y="75682"/>
                  </a:lnTo>
                  <a:lnTo>
                    <a:pt x="53898" y="75989"/>
                  </a:lnTo>
                  <a:lnTo>
                    <a:pt x="54000" y="75886"/>
                  </a:lnTo>
                  <a:lnTo>
                    <a:pt x="54205" y="75989"/>
                  </a:lnTo>
                  <a:lnTo>
                    <a:pt x="53489" y="77216"/>
                  </a:lnTo>
                  <a:lnTo>
                    <a:pt x="52977" y="77523"/>
                  </a:lnTo>
                  <a:lnTo>
                    <a:pt x="52773" y="78239"/>
                  </a:lnTo>
                  <a:lnTo>
                    <a:pt x="52364" y="78341"/>
                  </a:lnTo>
                  <a:lnTo>
                    <a:pt x="52568" y="78750"/>
                  </a:lnTo>
                  <a:lnTo>
                    <a:pt x="51648" y="79159"/>
                  </a:lnTo>
                  <a:lnTo>
                    <a:pt x="51239" y="80693"/>
                  </a:lnTo>
                  <a:lnTo>
                    <a:pt x="51034" y="80591"/>
                  </a:lnTo>
                  <a:lnTo>
                    <a:pt x="50727" y="81307"/>
                  </a:lnTo>
                  <a:lnTo>
                    <a:pt x="50727" y="82227"/>
                  </a:lnTo>
                  <a:lnTo>
                    <a:pt x="51034" y="82739"/>
                  </a:lnTo>
                  <a:lnTo>
                    <a:pt x="51545" y="82432"/>
                  </a:lnTo>
                  <a:lnTo>
                    <a:pt x="51648" y="82125"/>
                  </a:lnTo>
                  <a:lnTo>
                    <a:pt x="51750" y="82841"/>
                  </a:lnTo>
                  <a:lnTo>
                    <a:pt x="50318" y="84886"/>
                  </a:lnTo>
                  <a:lnTo>
                    <a:pt x="50830" y="85909"/>
                  </a:lnTo>
                  <a:lnTo>
                    <a:pt x="50625" y="86011"/>
                  </a:lnTo>
                  <a:lnTo>
                    <a:pt x="60852" y="98693"/>
                  </a:lnTo>
                  <a:lnTo>
                    <a:pt x="61977" y="118125"/>
                  </a:lnTo>
                  <a:lnTo>
                    <a:pt x="61670" y="118330"/>
                  </a:lnTo>
                  <a:lnTo>
                    <a:pt x="63102" y="122932"/>
                  </a:lnTo>
                  <a:lnTo>
                    <a:pt x="64125" y="122625"/>
                  </a:lnTo>
                  <a:lnTo>
                    <a:pt x="63818" y="123136"/>
                  </a:lnTo>
                  <a:lnTo>
                    <a:pt x="64125" y="123136"/>
                  </a:lnTo>
                  <a:lnTo>
                    <a:pt x="64330" y="123648"/>
                  </a:lnTo>
                  <a:lnTo>
                    <a:pt x="64023" y="123648"/>
                  </a:lnTo>
                  <a:lnTo>
                    <a:pt x="64227" y="125284"/>
                  </a:lnTo>
                  <a:lnTo>
                    <a:pt x="64636" y="125489"/>
                  </a:lnTo>
                  <a:lnTo>
                    <a:pt x="64534" y="126511"/>
                  </a:lnTo>
                  <a:lnTo>
                    <a:pt x="64943" y="126716"/>
                  </a:lnTo>
                  <a:lnTo>
                    <a:pt x="64330" y="126716"/>
                  </a:lnTo>
                  <a:lnTo>
                    <a:pt x="64636" y="127432"/>
                  </a:lnTo>
                  <a:lnTo>
                    <a:pt x="64534" y="127739"/>
                  </a:lnTo>
                  <a:lnTo>
                    <a:pt x="64330" y="127023"/>
                  </a:lnTo>
                  <a:lnTo>
                    <a:pt x="64023" y="127432"/>
                  </a:lnTo>
                  <a:lnTo>
                    <a:pt x="64023" y="127432"/>
                  </a:lnTo>
                  <a:lnTo>
                    <a:pt x="64227" y="127023"/>
                  </a:lnTo>
                  <a:lnTo>
                    <a:pt x="64023" y="126614"/>
                  </a:lnTo>
                  <a:lnTo>
                    <a:pt x="64023" y="127023"/>
                  </a:lnTo>
                  <a:lnTo>
                    <a:pt x="63409" y="127125"/>
                  </a:lnTo>
                  <a:lnTo>
                    <a:pt x="63614" y="127432"/>
                  </a:lnTo>
                  <a:lnTo>
                    <a:pt x="63205" y="127943"/>
                  </a:lnTo>
                  <a:lnTo>
                    <a:pt x="63205" y="127943"/>
                  </a:lnTo>
                  <a:lnTo>
                    <a:pt x="63716" y="127739"/>
                  </a:lnTo>
                  <a:lnTo>
                    <a:pt x="64227" y="128148"/>
                  </a:lnTo>
                  <a:lnTo>
                    <a:pt x="64227" y="128045"/>
                  </a:lnTo>
                  <a:lnTo>
                    <a:pt x="64534" y="128250"/>
                  </a:lnTo>
                  <a:lnTo>
                    <a:pt x="64534" y="128455"/>
                  </a:lnTo>
                  <a:lnTo>
                    <a:pt x="64432" y="128659"/>
                  </a:lnTo>
                  <a:lnTo>
                    <a:pt x="64636" y="129068"/>
                  </a:lnTo>
                  <a:lnTo>
                    <a:pt x="65148" y="128864"/>
                  </a:lnTo>
                  <a:lnTo>
                    <a:pt x="65557" y="129477"/>
                  </a:lnTo>
                  <a:lnTo>
                    <a:pt x="64534" y="129273"/>
                  </a:lnTo>
                  <a:lnTo>
                    <a:pt x="65148" y="129682"/>
                  </a:lnTo>
                  <a:lnTo>
                    <a:pt x="65455" y="130705"/>
                  </a:lnTo>
                  <a:lnTo>
                    <a:pt x="65352" y="130295"/>
                  </a:lnTo>
                  <a:lnTo>
                    <a:pt x="65455" y="130295"/>
                  </a:lnTo>
                  <a:lnTo>
                    <a:pt x="65864" y="131216"/>
                  </a:lnTo>
                  <a:lnTo>
                    <a:pt x="65352" y="131420"/>
                  </a:lnTo>
                  <a:lnTo>
                    <a:pt x="66068" y="131727"/>
                  </a:lnTo>
                  <a:lnTo>
                    <a:pt x="65864" y="131727"/>
                  </a:lnTo>
                  <a:lnTo>
                    <a:pt x="66170" y="132034"/>
                  </a:lnTo>
                  <a:lnTo>
                    <a:pt x="66273" y="131727"/>
                  </a:lnTo>
                  <a:lnTo>
                    <a:pt x="66375" y="131932"/>
                  </a:lnTo>
                  <a:lnTo>
                    <a:pt x="66375" y="132239"/>
                  </a:lnTo>
                  <a:lnTo>
                    <a:pt x="66170" y="132034"/>
                  </a:lnTo>
                  <a:lnTo>
                    <a:pt x="65557" y="131625"/>
                  </a:lnTo>
                  <a:lnTo>
                    <a:pt x="65250" y="131932"/>
                  </a:lnTo>
                  <a:lnTo>
                    <a:pt x="67193" y="133261"/>
                  </a:lnTo>
                  <a:lnTo>
                    <a:pt x="67398" y="133159"/>
                  </a:lnTo>
                  <a:lnTo>
                    <a:pt x="67091" y="132750"/>
                  </a:lnTo>
                  <a:lnTo>
                    <a:pt x="67705" y="133057"/>
                  </a:lnTo>
                  <a:lnTo>
                    <a:pt x="67398" y="133159"/>
                  </a:lnTo>
                  <a:lnTo>
                    <a:pt x="67500" y="133261"/>
                  </a:lnTo>
                  <a:lnTo>
                    <a:pt x="67602" y="133159"/>
                  </a:lnTo>
                  <a:lnTo>
                    <a:pt x="67807" y="133568"/>
                  </a:lnTo>
                  <a:lnTo>
                    <a:pt x="67807" y="133568"/>
                  </a:lnTo>
                  <a:lnTo>
                    <a:pt x="67500" y="133261"/>
                  </a:lnTo>
                  <a:lnTo>
                    <a:pt x="67295" y="133364"/>
                  </a:lnTo>
                  <a:lnTo>
                    <a:pt x="66477" y="133364"/>
                  </a:lnTo>
                  <a:lnTo>
                    <a:pt x="66886" y="133773"/>
                  </a:lnTo>
                  <a:lnTo>
                    <a:pt x="67500" y="133670"/>
                  </a:lnTo>
                  <a:lnTo>
                    <a:pt x="67295" y="134080"/>
                  </a:lnTo>
                  <a:lnTo>
                    <a:pt x="67705" y="134284"/>
                  </a:lnTo>
                  <a:lnTo>
                    <a:pt x="67807" y="134080"/>
                  </a:lnTo>
                  <a:lnTo>
                    <a:pt x="67926" y="134000"/>
                  </a:lnTo>
                  <a:lnTo>
                    <a:pt x="67926" y="134000"/>
                  </a:lnTo>
                  <a:lnTo>
                    <a:pt x="68420" y="134693"/>
                  </a:lnTo>
                  <a:lnTo>
                    <a:pt x="69136" y="133977"/>
                  </a:lnTo>
                  <a:lnTo>
                    <a:pt x="69136" y="134284"/>
                  </a:lnTo>
                  <a:lnTo>
                    <a:pt x="68932" y="134489"/>
                  </a:lnTo>
                  <a:lnTo>
                    <a:pt x="68932" y="134693"/>
                  </a:lnTo>
                  <a:lnTo>
                    <a:pt x="68727" y="134795"/>
                  </a:lnTo>
                  <a:lnTo>
                    <a:pt x="69750" y="134795"/>
                  </a:lnTo>
                  <a:lnTo>
                    <a:pt x="69545" y="134182"/>
                  </a:lnTo>
                  <a:lnTo>
                    <a:pt x="69767" y="133988"/>
                  </a:lnTo>
                  <a:lnTo>
                    <a:pt x="69767" y="133988"/>
                  </a:lnTo>
                  <a:lnTo>
                    <a:pt x="70057" y="134182"/>
                  </a:lnTo>
                  <a:lnTo>
                    <a:pt x="69852" y="134284"/>
                  </a:lnTo>
                  <a:lnTo>
                    <a:pt x="70568" y="134591"/>
                  </a:lnTo>
                  <a:lnTo>
                    <a:pt x="70364" y="135000"/>
                  </a:lnTo>
                  <a:lnTo>
                    <a:pt x="71489" y="135614"/>
                  </a:lnTo>
                  <a:lnTo>
                    <a:pt x="71386" y="135716"/>
                  </a:lnTo>
                  <a:lnTo>
                    <a:pt x="70159" y="135205"/>
                  </a:lnTo>
                  <a:lnTo>
                    <a:pt x="70364" y="135205"/>
                  </a:lnTo>
                  <a:lnTo>
                    <a:pt x="70057" y="135000"/>
                  </a:lnTo>
                  <a:lnTo>
                    <a:pt x="69955" y="135102"/>
                  </a:lnTo>
                  <a:lnTo>
                    <a:pt x="70568" y="135716"/>
                  </a:lnTo>
                  <a:lnTo>
                    <a:pt x="70057" y="135511"/>
                  </a:lnTo>
                  <a:lnTo>
                    <a:pt x="69443" y="135716"/>
                  </a:lnTo>
                  <a:lnTo>
                    <a:pt x="69545" y="135818"/>
                  </a:lnTo>
                  <a:lnTo>
                    <a:pt x="73943" y="136125"/>
                  </a:lnTo>
                  <a:lnTo>
                    <a:pt x="74557" y="135818"/>
                  </a:lnTo>
                  <a:lnTo>
                    <a:pt x="71489" y="134489"/>
                  </a:lnTo>
                  <a:lnTo>
                    <a:pt x="71591" y="134284"/>
                  </a:lnTo>
                  <a:lnTo>
                    <a:pt x="71080" y="133875"/>
                  </a:lnTo>
                  <a:lnTo>
                    <a:pt x="69782" y="133975"/>
                  </a:lnTo>
                  <a:lnTo>
                    <a:pt x="69782" y="133975"/>
                  </a:lnTo>
                  <a:lnTo>
                    <a:pt x="70364" y="133466"/>
                  </a:lnTo>
                  <a:lnTo>
                    <a:pt x="71080" y="133568"/>
                  </a:lnTo>
                  <a:lnTo>
                    <a:pt x="71080" y="133568"/>
                  </a:lnTo>
                  <a:lnTo>
                    <a:pt x="70057" y="132852"/>
                  </a:lnTo>
                  <a:lnTo>
                    <a:pt x="70364" y="132750"/>
                  </a:lnTo>
                  <a:lnTo>
                    <a:pt x="69852" y="132341"/>
                  </a:lnTo>
                  <a:lnTo>
                    <a:pt x="70159" y="131318"/>
                  </a:lnTo>
                  <a:lnTo>
                    <a:pt x="69750" y="131216"/>
                  </a:lnTo>
                  <a:lnTo>
                    <a:pt x="69955" y="131216"/>
                  </a:lnTo>
                  <a:lnTo>
                    <a:pt x="69955" y="131011"/>
                  </a:lnTo>
                  <a:lnTo>
                    <a:pt x="70670" y="131216"/>
                  </a:lnTo>
                  <a:lnTo>
                    <a:pt x="70670" y="131216"/>
                  </a:lnTo>
                  <a:lnTo>
                    <a:pt x="70466" y="130500"/>
                  </a:lnTo>
                  <a:lnTo>
                    <a:pt x="71591" y="129170"/>
                  </a:lnTo>
                  <a:lnTo>
                    <a:pt x="71182" y="129068"/>
                  </a:lnTo>
                  <a:lnTo>
                    <a:pt x="71284" y="128455"/>
                  </a:lnTo>
                  <a:lnTo>
                    <a:pt x="69443" y="127330"/>
                  </a:lnTo>
                  <a:lnTo>
                    <a:pt x="69852" y="126409"/>
                  </a:lnTo>
                  <a:lnTo>
                    <a:pt x="70159" y="126205"/>
                  </a:lnTo>
                  <a:lnTo>
                    <a:pt x="70670" y="126205"/>
                  </a:lnTo>
                  <a:lnTo>
                    <a:pt x="70568" y="124670"/>
                  </a:lnTo>
                  <a:lnTo>
                    <a:pt x="71182" y="124159"/>
                  </a:lnTo>
                  <a:lnTo>
                    <a:pt x="70568" y="123852"/>
                  </a:lnTo>
                  <a:lnTo>
                    <a:pt x="70977" y="123750"/>
                  </a:lnTo>
                  <a:lnTo>
                    <a:pt x="71284" y="124057"/>
                  </a:lnTo>
                  <a:lnTo>
                    <a:pt x="71284" y="124057"/>
                  </a:lnTo>
                  <a:lnTo>
                    <a:pt x="70977" y="123443"/>
                  </a:lnTo>
                  <a:lnTo>
                    <a:pt x="70773" y="123545"/>
                  </a:lnTo>
                  <a:lnTo>
                    <a:pt x="70364" y="123239"/>
                  </a:lnTo>
                  <a:lnTo>
                    <a:pt x="69955" y="122318"/>
                  </a:lnTo>
                  <a:lnTo>
                    <a:pt x="70057" y="122011"/>
                  </a:lnTo>
                  <a:lnTo>
                    <a:pt x="71182" y="122318"/>
                  </a:lnTo>
                  <a:lnTo>
                    <a:pt x="72205" y="122011"/>
                  </a:lnTo>
                  <a:lnTo>
                    <a:pt x="72000" y="121193"/>
                  </a:lnTo>
                  <a:lnTo>
                    <a:pt x="72102" y="120886"/>
                  </a:lnTo>
                  <a:lnTo>
                    <a:pt x="71898" y="120580"/>
                  </a:lnTo>
                  <a:lnTo>
                    <a:pt x="72000" y="120580"/>
                  </a:lnTo>
                  <a:lnTo>
                    <a:pt x="71693" y="120170"/>
                  </a:lnTo>
                  <a:lnTo>
                    <a:pt x="75477" y="119250"/>
                  </a:lnTo>
                  <a:lnTo>
                    <a:pt x="75886" y="117716"/>
                  </a:lnTo>
                  <a:lnTo>
                    <a:pt x="73739" y="114545"/>
                  </a:lnTo>
                  <a:lnTo>
                    <a:pt x="73739" y="114034"/>
                  </a:lnTo>
                  <a:lnTo>
                    <a:pt x="73943" y="114034"/>
                  </a:lnTo>
                  <a:lnTo>
                    <a:pt x="73841" y="113420"/>
                  </a:lnTo>
                  <a:lnTo>
                    <a:pt x="74045" y="113932"/>
                  </a:lnTo>
                  <a:lnTo>
                    <a:pt x="73841" y="114341"/>
                  </a:lnTo>
                  <a:lnTo>
                    <a:pt x="74557" y="115466"/>
                  </a:lnTo>
                  <a:lnTo>
                    <a:pt x="77216" y="115875"/>
                  </a:lnTo>
                  <a:lnTo>
                    <a:pt x="79466" y="111580"/>
                  </a:lnTo>
                  <a:lnTo>
                    <a:pt x="79568" y="111682"/>
                  </a:lnTo>
                  <a:lnTo>
                    <a:pt x="79568" y="111273"/>
                  </a:lnTo>
                  <a:lnTo>
                    <a:pt x="79466" y="110966"/>
                  </a:lnTo>
                  <a:lnTo>
                    <a:pt x="79773" y="111273"/>
                  </a:lnTo>
                  <a:lnTo>
                    <a:pt x="79875" y="111273"/>
                  </a:lnTo>
                  <a:lnTo>
                    <a:pt x="79364" y="112500"/>
                  </a:lnTo>
                  <a:lnTo>
                    <a:pt x="79773" y="112193"/>
                  </a:lnTo>
                  <a:lnTo>
                    <a:pt x="80080" y="111170"/>
                  </a:lnTo>
                  <a:lnTo>
                    <a:pt x="79875" y="111273"/>
                  </a:lnTo>
                  <a:lnTo>
                    <a:pt x="79875" y="111273"/>
                  </a:lnTo>
                  <a:lnTo>
                    <a:pt x="81409" y="107898"/>
                  </a:lnTo>
                  <a:lnTo>
                    <a:pt x="81102" y="106159"/>
                  </a:lnTo>
                  <a:lnTo>
                    <a:pt x="81614" y="106057"/>
                  </a:lnTo>
                  <a:lnTo>
                    <a:pt x="81511" y="106159"/>
                  </a:lnTo>
                  <a:lnTo>
                    <a:pt x="85398" y="103705"/>
                  </a:lnTo>
                  <a:lnTo>
                    <a:pt x="85807" y="103602"/>
                  </a:lnTo>
                  <a:lnTo>
                    <a:pt x="85909" y="103398"/>
                  </a:lnTo>
                  <a:lnTo>
                    <a:pt x="86114" y="103705"/>
                  </a:lnTo>
                  <a:lnTo>
                    <a:pt x="86830" y="103602"/>
                  </a:lnTo>
                  <a:lnTo>
                    <a:pt x="86932" y="103091"/>
                  </a:lnTo>
                  <a:lnTo>
                    <a:pt x="87750" y="102580"/>
                  </a:lnTo>
                  <a:lnTo>
                    <a:pt x="89080" y="94398"/>
                  </a:lnTo>
                  <a:lnTo>
                    <a:pt x="89080" y="93170"/>
                  </a:lnTo>
                  <a:lnTo>
                    <a:pt x="89284" y="93068"/>
                  </a:lnTo>
                  <a:lnTo>
                    <a:pt x="89489" y="93375"/>
                  </a:lnTo>
                  <a:lnTo>
                    <a:pt x="90409" y="91534"/>
                  </a:lnTo>
                  <a:lnTo>
                    <a:pt x="90409" y="91739"/>
                  </a:lnTo>
                  <a:lnTo>
                    <a:pt x="92557" y="87136"/>
                  </a:lnTo>
                  <a:lnTo>
                    <a:pt x="91943" y="85398"/>
                  </a:lnTo>
                  <a:lnTo>
                    <a:pt x="84273" y="82739"/>
                  </a:lnTo>
                  <a:lnTo>
                    <a:pt x="84068" y="82943"/>
                  </a:lnTo>
                  <a:lnTo>
                    <a:pt x="83966" y="82534"/>
                  </a:lnTo>
                  <a:lnTo>
                    <a:pt x="83557" y="83352"/>
                  </a:lnTo>
                  <a:lnTo>
                    <a:pt x="83557" y="83352"/>
                  </a:lnTo>
                  <a:lnTo>
                    <a:pt x="83659" y="82636"/>
                  </a:lnTo>
                  <a:lnTo>
                    <a:pt x="83557" y="82330"/>
                  </a:lnTo>
                  <a:lnTo>
                    <a:pt x="83557" y="81818"/>
                  </a:lnTo>
                  <a:lnTo>
                    <a:pt x="80591" y="80795"/>
                  </a:lnTo>
                  <a:lnTo>
                    <a:pt x="79057" y="82739"/>
                  </a:lnTo>
                  <a:lnTo>
                    <a:pt x="79364" y="81818"/>
                  </a:lnTo>
                  <a:lnTo>
                    <a:pt x="78341" y="82125"/>
                  </a:lnTo>
                  <a:lnTo>
                    <a:pt x="77932" y="81307"/>
                  </a:lnTo>
                  <a:lnTo>
                    <a:pt x="77625" y="81205"/>
                  </a:lnTo>
                  <a:lnTo>
                    <a:pt x="77011" y="81614"/>
                  </a:lnTo>
                  <a:lnTo>
                    <a:pt x="76295" y="81614"/>
                  </a:lnTo>
                  <a:lnTo>
                    <a:pt x="78852" y="78750"/>
                  </a:lnTo>
                  <a:lnTo>
                    <a:pt x="77216" y="75375"/>
                  </a:lnTo>
                  <a:lnTo>
                    <a:pt x="77011" y="75580"/>
                  </a:lnTo>
                  <a:lnTo>
                    <a:pt x="76807" y="75068"/>
                  </a:lnTo>
                  <a:lnTo>
                    <a:pt x="76705" y="75170"/>
                  </a:lnTo>
                  <a:lnTo>
                    <a:pt x="75273" y="74148"/>
                  </a:lnTo>
                  <a:lnTo>
                    <a:pt x="75068" y="74557"/>
                  </a:lnTo>
                  <a:lnTo>
                    <a:pt x="74455" y="73841"/>
                  </a:lnTo>
                  <a:lnTo>
                    <a:pt x="73432" y="74148"/>
                  </a:lnTo>
                  <a:lnTo>
                    <a:pt x="72614" y="73943"/>
                  </a:lnTo>
                  <a:lnTo>
                    <a:pt x="72307" y="74352"/>
                  </a:lnTo>
                  <a:lnTo>
                    <a:pt x="72307" y="73739"/>
                  </a:lnTo>
                  <a:lnTo>
                    <a:pt x="71284" y="72920"/>
                  </a:lnTo>
                  <a:lnTo>
                    <a:pt x="70977" y="73432"/>
                  </a:lnTo>
                  <a:lnTo>
                    <a:pt x="70977" y="73432"/>
                  </a:lnTo>
                  <a:lnTo>
                    <a:pt x="71080" y="72307"/>
                  </a:lnTo>
                  <a:lnTo>
                    <a:pt x="69852" y="71284"/>
                  </a:lnTo>
                  <a:lnTo>
                    <a:pt x="68420" y="71182"/>
                  </a:lnTo>
                  <a:lnTo>
                    <a:pt x="68830" y="70875"/>
                  </a:lnTo>
                  <a:lnTo>
                    <a:pt x="69034" y="70568"/>
                  </a:lnTo>
                  <a:lnTo>
                    <a:pt x="68932" y="70159"/>
                  </a:lnTo>
                  <a:lnTo>
                    <a:pt x="68420" y="69852"/>
                  </a:lnTo>
                  <a:lnTo>
                    <a:pt x="68318" y="69955"/>
                  </a:lnTo>
                  <a:lnTo>
                    <a:pt x="68318" y="70159"/>
                  </a:lnTo>
                  <a:lnTo>
                    <a:pt x="67909" y="69852"/>
                  </a:lnTo>
                  <a:lnTo>
                    <a:pt x="67807" y="69955"/>
                  </a:lnTo>
                  <a:lnTo>
                    <a:pt x="67602" y="69545"/>
                  </a:lnTo>
                  <a:lnTo>
                    <a:pt x="67398" y="69648"/>
                  </a:lnTo>
                  <a:lnTo>
                    <a:pt x="67295" y="69239"/>
                  </a:lnTo>
                  <a:lnTo>
                    <a:pt x="68216" y="69034"/>
                  </a:lnTo>
                  <a:lnTo>
                    <a:pt x="66068" y="69136"/>
                  </a:lnTo>
                  <a:lnTo>
                    <a:pt x="66068" y="69239"/>
                  </a:lnTo>
                  <a:lnTo>
                    <a:pt x="66580" y="69239"/>
                  </a:lnTo>
                  <a:lnTo>
                    <a:pt x="65045" y="69648"/>
                  </a:lnTo>
                  <a:lnTo>
                    <a:pt x="64636" y="69443"/>
                  </a:lnTo>
                  <a:lnTo>
                    <a:pt x="64432" y="69136"/>
                  </a:lnTo>
                  <a:lnTo>
                    <a:pt x="62489" y="69136"/>
                  </a:lnTo>
                  <a:lnTo>
                    <a:pt x="62284" y="68523"/>
                  </a:lnTo>
                  <a:lnTo>
                    <a:pt x="61466" y="68216"/>
                  </a:lnTo>
                  <a:lnTo>
                    <a:pt x="61159" y="67705"/>
                  </a:lnTo>
                  <a:lnTo>
                    <a:pt x="60750" y="67705"/>
                  </a:lnTo>
                  <a:lnTo>
                    <a:pt x="61159" y="68114"/>
                  </a:lnTo>
                  <a:lnTo>
                    <a:pt x="59727" y="68727"/>
                  </a:lnTo>
                  <a:lnTo>
                    <a:pt x="59523" y="69239"/>
                  </a:lnTo>
                  <a:lnTo>
                    <a:pt x="59932" y="70057"/>
                  </a:lnTo>
                  <a:lnTo>
                    <a:pt x="59625" y="70670"/>
                  </a:lnTo>
                  <a:lnTo>
                    <a:pt x="59216" y="70364"/>
                  </a:lnTo>
                  <a:lnTo>
                    <a:pt x="59114" y="69648"/>
                  </a:lnTo>
                  <a:lnTo>
                    <a:pt x="59420" y="69239"/>
                  </a:lnTo>
                  <a:lnTo>
                    <a:pt x="59318" y="68727"/>
                  </a:lnTo>
                  <a:lnTo>
                    <a:pt x="59420" y="68727"/>
                  </a:lnTo>
                  <a:lnTo>
                    <a:pt x="59216" y="68114"/>
                  </a:lnTo>
                  <a:lnTo>
                    <a:pt x="59830" y="67807"/>
                  </a:lnTo>
                  <a:lnTo>
                    <a:pt x="59625" y="67295"/>
                  </a:lnTo>
                  <a:lnTo>
                    <a:pt x="56966" y="68932"/>
                  </a:lnTo>
                  <a:lnTo>
                    <a:pt x="56966" y="68727"/>
                  </a:lnTo>
                  <a:lnTo>
                    <a:pt x="56557" y="68625"/>
                  </a:lnTo>
                  <a:lnTo>
                    <a:pt x="55739" y="69648"/>
                  </a:lnTo>
                  <a:lnTo>
                    <a:pt x="55841" y="69545"/>
                  </a:lnTo>
                  <a:lnTo>
                    <a:pt x="55534" y="70364"/>
                  </a:lnTo>
                  <a:lnTo>
                    <a:pt x="54614" y="71182"/>
                  </a:lnTo>
                  <a:lnTo>
                    <a:pt x="54511" y="71898"/>
                  </a:lnTo>
                  <a:lnTo>
                    <a:pt x="52977" y="70364"/>
                  </a:lnTo>
                  <a:lnTo>
                    <a:pt x="52057" y="70261"/>
                  </a:lnTo>
                  <a:lnTo>
                    <a:pt x="51034" y="70875"/>
                  </a:lnTo>
                  <a:lnTo>
                    <a:pt x="50011" y="70670"/>
                  </a:lnTo>
                  <a:lnTo>
                    <a:pt x="50011" y="70670"/>
                  </a:lnTo>
                  <a:lnTo>
                    <a:pt x="50114" y="70875"/>
                  </a:lnTo>
                  <a:lnTo>
                    <a:pt x="48375" y="68420"/>
                  </a:lnTo>
                  <a:lnTo>
                    <a:pt x="48580" y="67602"/>
                  </a:lnTo>
                  <a:lnTo>
                    <a:pt x="48682" y="67705"/>
                  </a:lnTo>
                  <a:lnTo>
                    <a:pt x="48784" y="66989"/>
                  </a:lnTo>
                  <a:lnTo>
                    <a:pt x="48784" y="67193"/>
                  </a:lnTo>
                  <a:lnTo>
                    <a:pt x="49193" y="64739"/>
                  </a:lnTo>
                  <a:lnTo>
                    <a:pt x="48989" y="64330"/>
                  </a:lnTo>
                  <a:lnTo>
                    <a:pt x="48580" y="64125"/>
                  </a:lnTo>
                  <a:lnTo>
                    <a:pt x="48886" y="64227"/>
                  </a:lnTo>
                  <a:lnTo>
                    <a:pt x="48273" y="63716"/>
                  </a:lnTo>
                  <a:lnTo>
                    <a:pt x="44284" y="63614"/>
                  </a:lnTo>
                  <a:lnTo>
                    <a:pt x="45000" y="62795"/>
                  </a:lnTo>
                  <a:lnTo>
                    <a:pt x="45102" y="61159"/>
                  </a:lnTo>
                  <a:lnTo>
                    <a:pt x="45409" y="60648"/>
                  </a:lnTo>
                  <a:lnTo>
                    <a:pt x="45511" y="61261"/>
                  </a:lnTo>
                  <a:lnTo>
                    <a:pt x="46023" y="60136"/>
                  </a:lnTo>
                  <a:lnTo>
                    <a:pt x="45818" y="60239"/>
                  </a:lnTo>
                  <a:lnTo>
                    <a:pt x="46125" y="59932"/>
                  </a:lnTo>
                  <a:lnTo>
                    <a:pt x="46125" y="59625"/>
                  </a:lnTo>
                  <a:lnTo>
                    <a:pt x="46534" y="58807"/>
                  </a:lnTo>
                  <a:lnTo>
                    <a:pt x="46432" y="57989"/>
                  </a:lnTo>
                  <a:lnTo>
                    <a:pt x="43875" y="58295"/>
                  </a:lnTo>
                  <a:lnTo>
                    <a:pt x="42955" y="60239"/>
                  </a:lnTo>
                  <a:lnTo>
                    <a:pt x="42341" y="60648"/>
                  </a:lnTo>
                  <a:lnTo>
                    <a:pt x="42545" y="60648"/>
                  </a:lnTo>
                  <a:lnTo>
                    <a:pt x="42443" y="60955"/>
                  </a:lnTo>
                  <a:lnTo>
                    <a:pt x="39477" y="61261"/>
                  </a:lnTo>
                  <a:lnTo>
                    <a:pt x="38557" y="60750"/>
                  </a:lnTo>
                  <a:lnTo>
                    <a:pt x="38557" y="60750"/>
                  </a:lnTo>
                  <a:lnTo>
                    <a:pt x="38659" y="60852"/>
                  </a:lnTo>
                  <a:lnTo>
                    <a:pt x="38659" y="60852"/>
                  </a:lnTo>
                  <a:lnTo>
                    <a:pt x="38352" y="60648"/>
                  </a:lnTo>
                  <a:lnTo>
                    <a:pt x="38352" y="60648"/>
                  </a:lnTo>
                  <a:lnTo>
                    <a:pt x="38557" y="60750"/>
                  </a:lnTo>
                  <a:lnTo>
                    <a:pt x="37432" y="57989"/>
                  </a:lnTo>
                  <a:lnTo>
                    <a:pt x="37432" y="58193"/>
                  </a:lnTo>
                  <a:lnTo>
                    <a:pt x="37227" y="57375"/>
                  </a:lnTo>
                  <a:lnTo>
                    <a:pt x="37432" y="57989"/>
                  </a:lnTo>
                  <a:lnTo>
                    <a:pt x="38455" y="52159"/>
                  </a:lnTo>
                  <a:lnTo>
                    <a:pt x="38250" y="51750"/>
                  </a:lnTo>
                  <a:lnTo>
                    <a:pt x="38761" y="51545"/>
                  </a:lnTo>
                  <a:lnTo>
                    <a:pt x="38761" y="51341"/>
                  </a:lnTo>
                  <a:lnTo>
                    <a:pt x="39068" y="51136"/>
                  </a:lnTo>
                  <a:lnTo>
                    <a:pt x="38966" y="51136"/>
                  </a:lnTo>
                  <a:lnTo>
                    <a:pt x="39170" y="51034"/>
                  </a:lnTo>
                  <a:lnTo>
                    <a:pt x="39375" y="50830"/>
                  </a:lnTo>
                  <a:lnTo>
                    <a:pt x="39682" y="50727"/>
                  </a:lnTo>
                  <a:lnTo>
                    <a:pt x="39580" y="50523"/>
                  </a:lnTo>
                  <a:lnTo>
                    <a:pt x="40091" y="50625"/>
                  </a:lnTo>
                  <a:lnTo>
                    <a:pt x="41216" y="49909"/>
                  </a:lnTo>
                  <a:lnTo>
                    <a:pt x="41216" y="49705"/>
                  </a:lnTo>
                  <a:lnTo>
                    <a:pt x="41420" y="49398"/>
                  </a:lnTo>
                  <a:lnTo>
                    <a:pt x="41420" y="49602"/>
                  </a:lnTo>
                  <a:lnTo>
                    <a:pt x="41625" y="49602"/>
                  </a:lnTo>
                  <a:lnTo>
                    <a:pt x="41318" y="49807"/>
                  </a:lnTo>
                  <a:lnTo>
                    <a:pt x="42341" y="49193"/>
                  </a:lnTo>
                  <a:lnTo>
                    <a:pt x="43773" y="49602"/>
                  </a:lnTo>
                  <a:lnTo>
                    <a:pt x="43977" y="49398"/>
                  </a:lnTo>
                  <a:lnTo>
                    <a:pt x="44489" y="49602"/>
                  </a:lnTo>
                  <a:lnTo>
                    <a:pt x="44489" y="49909"/>
                  </a:lnTo>
                  <a:lnTo>
                    <a:pt x="44386" y="49909"/>
                  </a:lnTo>
                  <a:lnTo>
                    <a:pt x="45205" y="50114"/>
                  </a:lnTo>
                  <a:lnTo>
                    <a:pt x="45409" y="49705"/>
                  </a:lnTo>
                  <a:lnTo>
                    <a:pt x="45920" y="50216"/>
                  </a:lnTo>
                  <a:lnTo>
                    <a:pt x="46125" y="50216"/>
                  </a:lnTo>
                  <a:lnTo>
                    <a:pt x="45818" y="49705"/>
                  </a:lnTo>
                  <a:lnTo>
                    <a:pt x="46227" y="49091"/>
                  </a:lnTo>
                  <a:lnTo>
                    <a:pt x="46227" y="49091"/>
                  </a:lnTo>
                  <a:lnTo>
                    <a:pt x="45920" y="49295"/>
                  </a:lnTo>
                  <a:lnTo>
                    <a:pt x="46023" y="48989"/>
                  </a:lnTo>
                  <a:lnTo>
                    <a:pt x="45307" y="49091"/>
                  </a:lnTo>
                  <a:lnTo>
                    <a:pt x="47557" y="48477"/>
                  </a:lnTo>
                  <a:lnTo>
                    <a:pt x="47557" y="48477"/>
                  </a:lnTo>
                  <a:lnTo>
                    <a:pt x="47455" y="48989"/>
                  </a:lnTo>
                  <a:lnTo>
                    <a:pt x="47966" y="48784"/>
                  </a:lnTo>
                  <a:lnTo>
                    <a:pt x="47966" y="48886"/>
                  </a:lnTo>
                  <a:lnTo>
                    <a:pt x="48477" y="48580"/>
                  </a:lnTo>
                  <a:lnTo>
                    <a:pt x="48477" y="48580"/>
                  </a:lnTo>
                  <a:lnTo>
                    <a:pt x="48170" y="48886"/>
                  </a:lnTo>
                  <a:lnTo>
                    <a:pt x="48886" y="48784"/>
                  </a:lnTo>
                  <a:lnTo>
                    <a:pt x="49602" y="48886"/>
                  </a:lnTo>
                  <a:lnTo>
                    <a:pt x="49500" y="49091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51239" y="49500"/>
                  </a:lnTo>
                  <a:lnTo>
                    <a:pt x="51750" y="50216"/>
                  </a:lnTo>
                  <a:lnTo>
                    <a:pt x="51443" y="51545"/>
                  </a:lnTo>
                  <a:lnTo>
                    <a:pt x="51648" y="51239"/>
                  </a:lnTo>
                  <a:lnTo>
                    <a:pt x="51852" y="51341"/>
                  </a:lnTo>
                  <a:lnTo>
                    <a:pt x="51443" y="51750"/>
                  </a:lnTo>
                  <a:lnTo>
                    <a:pt x="52670" y="54102"/>
                  </a:lnTo>
                  <a:lnTo>
                    <a:pt x="52875" y="54102"/>
                  </a:lnTo>
                  <a:lnTo>
                    <a:pt x="53485" y="53390"/>
                  </a:lnTo>
                  <a:lnTo>
                    <a:pt x="53485" y="53390"/>
                  </a:lnTo>
                  <a:lnTo>
                    <a:pt x="53403" y="50915"/>
                  </a:lnTo>
                  <a:lnTo>
                    <a:pt x="53591" y="50727"/>
                  </a:lnTo>
                  <a:lnTo>
                    <a:pt x="53489" y="47761"/>
                  </a:lnTo>
                  <a:lnTo>
                    <a:pt x="53693" y="47659"/>
                  </a:lnTo>
                  <a:lnTo>
                    <a:pt x="54307" y="46636"/>
                  </a:lnTo>
                  <a:lnTo>
                    <a:pt x="54307" y="46841"/>
                  </a:lnTo>
                  <a:lnTo>
                    <a:pt x="54409" y="46739"/>
                  </a:lnTo>
                  <a:lnTo>
                    <a:pt x="54409" y="46636"/>
                  </a:lnTo>
                  <a:lnTo>
                    <a:pt x="55841" y="45716"/>
                  </a:lnTo>
                  <a:lnTo>
                    <a:pt x="55841" y="45818"/>
                  </a:lnTo>
                  <a:lnTo>
                    <a:pt x="57170" y="44898"/>
                  </a:lnTo>
                  <a:lnTo>
                    <a:pt x="57170" y="45102"/>
                  </a:lnTo>
                  <a:lnTo>
                    <a:pt x="57784" y="44284"/>
                  </a:lnTo>
                  <a:lnTo>
                    <a:pt x="58705" y="44080"/>
                  </a:lnTo>
                  <a:lnTo>
                    <a:pt x="58193" y="43875"/>
                  </a:lnTo>
                  <a:lnTo>
                    <a:pt x="58602" y="43875"/>
                  </a:lnTo>
                  <a:lnTo>
                    <a:pt x="58295" y="43466"/>
                  </a:lnTo>
                  <a:lnTo>
                    <a:pt x="59420" y="43364"/>
                  </a:lnTo>
                  <a:lnTo>
                    <a:pt x="59523" y="43057"/>
                  </a:lnTo>
                  <a:lnTo>
                    <a:pt x="59523" y="43057"/>
                  </a:lnTo>
                  <a:lnTo>
                    <a:pt x="59216" y="43364"/>
                  </a:lnTo>
                  <a:lnTo>
                    <a:pt x="58705" y="43057"/>
                  </a:lnTo>
                  <a:lnTo>
                    <a:pt x="58807" y="42750"/>
                  </a:lnTo>
                  <a:lnTo>
                    <a:pt x="59216" y="42852"/>
                  </a:lnTo>
                  <a:lnTo>
                    <a:pt x="59318" y="42750"/>
                  </a:lnTo>
                  <a:lnTo>
                    <a:pt x="59523" y="42852"/>
                  </a:lnTo>
                  <a:lnTo>
                    <a:pt x="59523" y="42545"/>
                  </a:lnTo>
                  <a:lnTo>
                    <a:pt x="59420" y="42034"/>
                  </a:lnTo>
                  <a:lnTo>
                    <a:pt x="59216" y="41932"/>
                  </a:lnTo>
                  <a:lnTo>
                    <a:pt x="58705" y="41625"/>
                  </a:lnTo>
                  <a:lnTo>
                    <a:pt x="59114" y="41727"/>
                  </a:lnTo>
                  <a:lnTo>
                    <a:pt x="59216" y="41932"/>
                  </a:lnTo>
                  <a:lnTo>
                    <a:pt x="59216" y="41932"/>
                  </a:lnTo>
                  <a:lnTo>
                    <a:pt x="59114" y="41420"/>
                  </a:lnTo>
                  <a:lnTo>
                    <a:pt x="59420" y="41420"/>
                  </a:lnTo>
                  <a:lnTo>
                    <a:pt x="59523" y="41318"/>
                  </a:lnTo>
                  <a:lnTo>
                    <a:pt x="59011" y="40705"/>
                  </a:lnTo>
                  <a:lnTo>
                    <a:pt x="59523" y="41216"/>
                  </a:lnTo>
                  <a:lnTo>
                    <a:pt x="59523" y="40807"/>
                  </a:lnTo>
                  <a:lnTo>
                    <a:pt x="58909" y="40500"/>
                  </a:lnTo>
                  <a:lnTo>
                    <a:pt x="59318" y="39989"/>
                  </a:lnTo>
                  <a:lnTo>
                    <a:pt x="59011" y="40500"/>
                  </a:lnTo>
                  <a:lnTo>
                    <a:pt x="59216" y="40398"/>
                  </a:lnTo>
                  <a:lnTo>
                    <a:pt x="59216" y="40602"/>
                  </a:lnTo>
                  <a:lnTo>
                    <a:pt x="59318" y="40500"/>
                  </a:lnTo>
                  <a:lnTo>
                    <a:pt x="59625" y="40807"/>
                  </a:lnTo>
                  <a:lnTo>
                    <a:pt x="59523" y="40295"/>
                  </a:lnTo>
                  <a:lnTo>
                    <a:pt x="59727" y="40500"/>
                  </a:lnTo>
                  <a:lnTo>
                    <a:pt x="59830" y="39580"/>
                  </a:lnTo>
                  <a:lnTo>
                    <a:pt x="60034" y="39477"/>
                  </a:lnTo>
                  <a:lnTo>
                    <a:pt x="60034" y="39580"/>
                  </a:lnTo>
                  <a:lnTo>
                    <a:pt x="60136" y="39375"/>
                  </a:lnTo>
                  <a:lnTo>
                    <a:pt x="60136" y="39477"/>
                  </a:lnTo>
                  <a:lnTo>
                    <a:pt x="60443" y="39273"/>
                  </a:lnTo>
                  <a:lnTo>
                    <a:pt x="60443" y="39375"/>
                  </a:lnTo>
                  <a:lnTo>
                    <a:pt x="60341" y="39477"/>
                  </a:lnTo>
                  <a:lnTo>
                    <a:pt x="60443" y="39477"/>
                  </a:lnTo>
                  <a:lnTo>
                    <a:pt x="60034" y="39784"/>
                  </a:lnTo>
                  <a:lnTo>
                    <a:pt x="60136" y="39784"/>
                  </a:lnTo>
                  <a:lnTo>
                    <a:pt x="59830" y="40193"/>
                  </a:lnTo>
                  <a:lnTo>
                    <a:pt x="60136" y="40295"/>
                  </a:lnTo>
                  <a:lnTo>
                    <a:pt x="60136" y="40500"/>
                  </a:lnTo>
                  <a:lnTo>
                    <a:pt x="60034" y="40705"/>
                  </a:lnTo>
                  <a:lnTo>
                    <a:pt x="60034" y="40909"/>
                  </a:lnTo>
                  <a:lnTo>
                    <a:pt x="60136" y="40909"/>
                  </a:lnTo>
                  <a:lnTo>
                    <a:pt x="59727" y="41830"/>
                  </a:lnTo>
                  <a:lnTo>
                    <a:pt x="60750" y="40500"/>
                  </a:lnTo>
                  <a:lnTo>
                    <a:pt x="60750" y="39375"/>
                  </a:lnTo>
                  <a:lnTo>
                    <a:pt x="61057" y="39886"/>
                  </a:lnTo>
                  <a:lnTo>
                    <a:pt x="62182" y="38864"/>
                  </a:lnTo>
                  <a:lnTo>
                    <a:pt x="62386" y="38455"/>
                  </a:lnTo>
                  <a:lnTo>
                    <a:pt x="62284" y="38250"/>
                  </a:lnTo>
                  <a:lnTo>
                    <a:pt x="62591" y="37636"/>
                  </a:lnTo>
                  <a:lnTo>
                    <a:pt x="62489" y="38148"/>
                  </a:lnTo>
                  <a:lnTo>
                    <a:pt x="64943" y="37125"/>
                  </a:lnTo>
                  <a:lnTo>
                    <a:pt x="65045" y="37227"/>
                  </a:lnTo>
                  <a:lnTo>
                    <a:pt x="65148" y="37125"/>
                  </a:lnTo>
                  <a:lnTo>
                    <a:pt x="65148" y="37125"/>
                  </a:lnTo>
                  <a:lnTo>
                    <a:pt x="65045" y="37432"/>
                  </a:lnTo>
                  <a:lnTo>
                    <a:pt x="65557" y="37227"/>
                  </a:lnTo>
                  <a:lnTo>
                    <a:pt x="65557" y="37227"/>
                  </a:lnTo>
                  <a:lnTo>
                    <a:pt x="65455" y="37330"/>
                  </a:lnTo>
                  <a:lnTo>
                    <a:pt x="66068" y="37227"/>
                  </a:lnTo>
                  <a:lnTo>
                    <a:pt x="65966" y="36818"/>
                  </a:lnTo>
                  <a:lnTo>
                    <a:pt x="65761" y="37125"/>
                  </a:lnTo>
                  <a:lnTo>
                    <a:pt x="65455" y="36614"/>
                  </a:lnTo>
                  <a:lnTo>
                    <a:pt x="66784" y="35080"/>
                  </a:lnTo>
                  <a:lnTo>
                    <a:pt x="66886" y="35182"/>
                  </a:lnTo>
                  <a:lnTo>
                    <a:pt x="66989" y="34977"/>
                  </a:lnTo>
                  <a:lnTo>
                    <a:pt x="66989" y="35080"/>
                  </a:lnTo>
                  <a:lnTo>
                    <a:pt x="67091" y="34875"/>
                  </a:lnTo>
                  <a:lnTo>
                    <a:pt x="67091" y="35080"/>
                  </a:lnTo>
                  <a:lnTo>
                    <a:pt x="67193" y="34977"/>
                  </a:lnTo>
                  <a:lnTo>
                    <a:pt x="68011" y="34364"/>
                  </a:lnTo>
                  <a:lnTo>
                    <a:pt x="68011" y="34466"/>
                  </a:lnTo>
                  <a:lnTo>
                    <a:pt x="67909" y="34568"/>
                  </a:lnTo>
                  <a:lnTo>
                    <a:pt x="68114" y="34670"/>
                  </a:lnTo>
                  <a:lnTo>
                    <a:pt x="68216" y="34364"/>
                  </a:lnTo>
                  <a:lnTo>
                    <a:pt x="68523" y="34568"/>
                  </a:lnTo>
                  <a:lnTo>
                    <a:pt x="69136" y="34261"/>
                  </a:lnTo>
                  <a:lnTo>
                    <a:pt x="69545" y="33648"/>
                  </a:lnTo>
                  <a:lnTo>
                    <a:pt x="70568" y="33443"/>
                  </a:lnTo>
                  <a:lnTo>
                    <a:pt x="70466" y="33545"/>
                  </a:lnTo>
                  <a:lnTo>
                    <a:pt x="71795" y="32932"/>
                  </a:lnTo>
                  <a:lnTo>
                    <a:pt x="72102" y="33034"/>
                  </a:lnTo>
                  <a:lnTo>
                    <a:pt x="71386" y="33443"/>
                  </a:lnTo>
                  <a:lnTo>
                    <a:pt x="72716" y="33443"/>
                  </a:lnTo>
                  <a:lnTo>
                    <a:pt x="71898" y="33852"/>
                  </a:lnTo>
                  <a:lnTo>
                    <a:pt x="71898" y="33545"/>
                  </a:lnTo>
                  <a:lnTo>
                    <a:pt x="71795" y="33545"/>
                  </a:lnTo>
                  <a:lnTo>
                    <a:pt x="70568" y="34261"/>
                  </a:lnTo>
                  <a:lnTo>
                    <a:pt x="70568" y="34261"/>
                  </a:lnTo>
                  <a:lnTo>
                    <a:pt x="70364" y="34364"/>
                  </a:lnTo>
                  <a:lnTo>
                    <a:pt x="69955" y="35182"/>
                  </a:lnTo>
                  <a:lnTo>
                    <a:pt x="70261" y="35386"/>
                  </a:lnTo>
                  <a:lnTo>
                    <a:pt x="71795" y="34364"/>
                  </a:lnTo>
                  <a:lnTo>
                    <a:pt x="71795" y="34466"/>
                  </a:lnTo>
                  <a:lnTo>
                    <a:pt x="71898" y="34261"/>
                  </a:lnTo>
                  <a:lnTo>
                    <a:pt x="74250" y="33648"/>
                  </a:lnTo>
                  <a:lnTo>
                    <a:pt x="74250" y="33443"/>
                  </a:lnTo>
                  <a:lnTo>
                    <a:pt x="74250" y="33136"/>
                  </a:lnTo>
                  <a:lnTo>
                    <a:pt x="73943" y="32932"/>
                  </a:lnTo>
                  <a:lnTo>
                    <a:pt x="73227" y="33239"/>
                  </a:lnTo>
                  <a:lnTo>
                    <a:pt x="73330" y="33136"/>
                  </a:lnTo>
                  <a:lnTo>
                    <a:pt x="72307" y="32830"/>
                  </a:lnTo>
                  <a:lnTo>
                    <a:pt x="72511" y="32727"/>
                  </a:lnTo>
                  <a:lnTo>
                    <a:pt x="72000" y="32420"/>
                  </a:lnTo>
                  <a:lnTo>
                    <a:pt x="72000" y="31807"/>
                  </a:lnTo>
                  <a:lnTo>
                    <a:pt x="71693" y="31705"/>
                  </a:lnTo>
                  <a:lnTo>
                    <a:pt x="72409" y="31091"/>
                  </a:lnTo>
                  <a:lnTo>
                    <a:pt x="72146" y="31003"/>
                  </a:lnTo>
                  <a:lnTo>
                    <a:pt x="72146" y="31003"/>
                  </a:lnTo>
                  <a:lnTo>
                    <a:pt x="71795" y="31091"/>
                  </a:lnTo>
                  <a:lnTo>
                    <a:pt x="70875" y="30784"/>
                  </a:lnTo>
                  <a:lnTo>
                    <a:pt x="72102" y="30784"/>
                  </a:lnTo>
                  <a:lnTo>
                    <a:pt x="72818" y="29966"/>
                  </a:lnTo>
                  <a:lnTo>
                    <a:pt x="70568" y="29966"/>
                  </a:lnTo>
                  <a:lnTo>
                    <a:pt x="63307" y="33852"/>
                  </a:lnTo>
                  <a:lnTo>
                    <a:pt x="63307" y="33852"/>
                  </a:lnTo>
                  <a:lnTo>
                    <a:pt x="68114" y="31091"/>
                  </a:lnTo>
                  <a:lnTo>
                    <a:pt x="67602" y="30375"/>
                  </a:lnTo>
                  <a:lnTo>
                    <a:pt x="79977" y="27205"/>
                  </a:lnTo>
                  <a:lnTo>
                    <a:pt x="80795" y="26489"/>
                  </a:lnTo>
                  <a:lnTo>
                    <a:pt x="80591" y="26284"/>
                  </a:lnTo>
                  <a:lnTo>
                    <a:pt x="81000" y="26080"/>
                  </a:lnTo>
                  <a:lnTo>
                    <a:pt x="81205" y="25466"/>
                  </a:lnTo>
                  <a:lnTo>
                    <a:pt x="80898" y="25159"/>
                  </a:lnTo>
                  <a:lnTo>
                    <a:pt x="80080" y="25364"/>
                  </a:lnTo>
                  <a:lnTo>
                    <a:pt x="79977" y="25261"/>
                  </a:lnTo>
                  <a:lnTo>
                    <a:pt x="80386" y="24852"/>
                  </a:lnTo>
                  <a:lnTo>
                    <a:pt x="79875" y="24750"/>
                  </a:lnTo>
                  <a:lnTo>
                    <a:pt x="77727" y="25568"/>
                  </a:lnTo>
                  <a:lnTo>
                    <a:pt x="78034" y="25364"/>
                  </a:lnTo>
                  <a:lnTo>
                    <a:pt x="77830" y="25261"/>
                  </a:lnTo>
                  <a:lnTo>
                    <a:pt x="80182" y="24545"/>
                  </a:lnTo>
                  <a:lnTo>
                    <a:pt x="80182" y="24034"/>
                  </a:lnTo>
                  <a:lnTo>
                    <a:pt x="79773" y="24136"/>
                  </a:lnTo>
                  <a:lnTo>
                    <a:pt x="79261" y="23727"/>
                  </a:lnTo>
                  <a:lnTo>
                    <a:pt x="78648" y="24034"/>
                  </a:lnTo>
                  <a:lnTo>
                    <a:pt x="79159" y="23727"/>
                  </a:lnTo>
                  <a:lnTo>
                    <a:pt x="78852" y="23625"/>
                  </a:lnTo>
                  <a:lnTo>
                    <a:pt x="78239" y="23830"/>
                  </a:lnTo>
                  <a:lnTo>
                    <a:pt x="78648" y="23523"/>
                  </a:lnTo>
                  <a:lnTo>
                    <a:pt x="78648" y="23114"/>
                  </a:lnTo>
                  <a:lnTo>
                    <a:pt x="78545" y="23216"/>
                  </a:lnTo>
                  <a:lnTo>
                    <a:pt x="78443" y="23011"/>
                  </a:lnTo>
                  <a:lnTo>
                    <a:pt x="77932" y="22909"/>
                  </a:lnTo>
                  <a:lnTo>
                    <a:pt x="78136" y="22705"/>
                  </a:lnTo>
                  <a:lnTo>
                    <a:pt x="77830" y="22705"/>
                  </a:lnTo>
                  <a:lnTo>
                    <a:pt x="78136" y="22602"/>
                  </a:lnTo>
                  <a:lnTo>
                    <a:pt x="77727" y="22500"/>
                  </a:lnTo>
                  <a:lnTo>
                    <a:pt x="77932" y="22398"/>
                  </a:lnTo>
                  <a:lnTo>
                    <a:pt x="77523" y="22193"/>
                  </a:lnTo>
                  <a:lnTo>
                    <a:pt x="78341" y="22091"/>
                  </a:lnTo>
                  <a:lnTo>
                    <a:pt x="77727" y="21477"/>
                  </a:lnTo>
                  <a:lnTo>
                    <a:pt x="78341" y="21170"/>
                  </a:lnTo>
                  <a:lnTo>
                    <a:pt x="78034" y="20864"/>
                  </a:lnTo>
                  <a:lnTo>
                    <a:pt x="77420" y="20966"/>
                  </a:lnTo>
                  <a:lnTo>
                    <a:pt x="77420" y="20966"/>
                  </a:lnTo>
                  <a:lnTo>
                    <a:pt x="78136" y="20557"/>
                  </a:lnTo>
                  <a:lnTo>
                    <a:pt x="77318" y="20659"/>
                  </a:lnTo>
                  <a:lnTo>
                    <a:pt x="77318" y="20659"/>
                  </a:lnTo>
                  <a:lnTo>
                    <a:pt x="77932" y="20455"/>
                  </a:lnTo>
                  <a:lnTo>
                    <a:pt x="77727" y="20148"/>
                  </a:lnTo>
                  <a:lnTo>
                    <a:pt x="77932" y="20045"/>
                  </a:lnTo>
                  <a:lnTo>
                    <a:pt x="77318" y="20045"/>
                  </a:lnTo>
                  <a:lnTo>
                    <a:pt x="77727" y="19943"/>
                  </a:lnTo>
                  <a:lnTo>
                    <a:pt x="77523" y="19636"/>
                  </a:lnTo>
                  <a:lnTo>
                    <a:pt x="77727" y="19534"/>
                  </a:lnTo>
                  <a:lnTo>
                    <a:pt x="77625" y="19330"/>
                  </a:lnTo>
                  <a:lnTo>
                    <a:pt x="77420" y="19330"/>
                  </a:lnTo>
                  <a:lnTo>
                    <a:pt x="77216" y="19125"/>
                  </a:lnTo>
                  <a:lnTo>
                    <a:pt x="77216" y="18818"/>
                  </a:lnTo>
                  <a:lnTo>
                    <a:pt x="76705" y="19739"/>
                  </a:lnTo>
                  <a:lnTo>
                    <a:pt x="76398" y="19739"/>
                  </a:lnTo>
                  <a:lnTo>
                    <a:pt x="76295" y="20045"/>
                  </a:lnTo>
                  <a:lnTo>
                    <a:pt x="75580" y="20557"/>
                  </a:lnTo>
                  <a:lnTo>
                    <a:pt x="75477" y="20250"/>
                  </a:lnTo>
                  <a:lnTo>
                    <a:pt x="74148" y="21068"/>
                  </a:lnTo>
                  <a:lnTo>
                    <a:pt x="74250" y="20659"/>
                  </a:lnTo>
                  <a:lnTo>
                    <a:pt x="73943" y="20864"/>
                  </a:lnTo>
                  <a:lnTo>
                    <a:pt x="73841" y="20761"/>
                  </a:lnTo>
                  <a:lnTo>
                    <a:pt x="73739" y="20761"/>
                  </a:lnTo>
                  <a:lnTo>
                    <a:pt x="73943" y="20250"/>
                  </a:lnTo>
                  <a:lnTo>
                    <a:pt x="72716" y="20250"/>
                  </a:lnTo>
                  <a:lnTo>
                    <a:pt x="73534" y="19739"/>
                  </a:lnTo>
                  <a:lnTo>
                    <a:pt x="73330" y="19739"/>
                  </a:lnTo>
                  <a:lnTo>
                    <a:pt x="73534" y="19330"/>
                  </a:lnTo>
                  <a:lnTo>
                    <a:pt x="72920" y="19125"/>
                  </a:lnTo>
                  <a:lnTo>
                    <a:pt x="73636" y="19023"/>
                  </a:lnTo>
                  <a:lnTo>
                    <a:pt x="74148" y="18102"/>
                  </a:lnTo>
                  <a:lnTo>
                    <a:pt x="74148" y="18102"/>
                  </a:lnTo>
                  <a:lnTo>
                    <a:pt x="73841" y="18307"/>
                  </a:lnTo>
                  <a:lnTo>
                    <a:pt x="72716" y="17795"/>
                  </a:lnTo>
                  <a:lnTo>
                    <a:pt x="73023" y="17591"/>
                  </a:lnTo>
                  <a:lnTo>
                    <a:pt x="72511" y="17591"/>
                  </a:lnTo>
                  <a:lnTo>
                    <a:pt x="72000" y="16875"/>
                  </a:lnTo>
                  <a:lnTo>
                    <a:pt x="70364" y="17080"/>
                  </a:lnTo>
                  <a:lnTo>
                    <a:pt x="70466" y="16977"/>
                  </a:lnTo>
                  <a:lnTo>
                    <a:pt x="68932" y="16875"/>
                  </a:lnTo>
                  <a:lnTo>
                    <a:pt x="68727" y="17693"/>
                  </a:lnTo>
                  <a:lnTo>
                    <a:pt x="67909" y="18307"/>
                  </a:lnTo>
                  <a:lnTo>
                    <a:pt x="68318" y="18307"/>
                  </a:lnTo>
                  <a:lnTo>
                    <a:pt x="67909" y="19023"/>
                  </a:lnTo>
                  <a:lnTo>
                    <a:pt x="68114" y="19125"/>
                  </a:lnTo>
                  <a:lnTo>
                    <a:pt x="66580" y="20250"/>
                  </a:lnTo>
                  <a:lnTo>
                    <a:pt x="67193" y="21784"/>
                  </a:lnTo>
                  <a:lnTo>
                    <a:pt x="63511" y="24239"/>
                  </a:lnTo>
                  <a:lnTo>
                    <a:pt x="63716" y="24750"/>
                  </a:lnTo>
                  <a:lnTo>
                    <a:pt x="63614" y="24750"/>
                  </a:lnTo>
                  <a:lnTo>
                    <a:pt x="63716" y="25057"/>
                  </a:lnTo>
                  <a:lnTo>
                    <a:pt x="63307" y="26591"/>
                  </a:lnTo>
                  <a:lnTo>
                    <a:pt x="62693" y="27000"/>
                  </a:lnTo>
                  <a:lnTo>
                    <a:pt x="62795" y="27307"/>
                  </a:lnTo>
                  <a:lnTo>
                    <a:pt x="62489" y="27614"/>
                  </a:lnTo>
                  <a:lnTo>
                    <a:pt x="62386" y="27205"/>
                  </a:lnTo>
                  <a:lnTo>
                    <a:pt x="61977" y="27511"/>
                  </a:lnTo>
                  <a:lnTo>
                    <a:pt x="61977" y="28023"/>
                  </a:lnTo>
                  <a:lnTo>
                    <a:pt x="60955" y="27716"/>
                  </a:lnTo>
                  <a:lnTo>
                    <a:pt x="61364" y="27000"/>
                  </a:lnTo>
                  <a:lnTo>
                    <a:pt x="60648" y="26591"/>
                  </a:lnTo>
                  <a:lnTo>
                    <a:pt x="61466" y="24341"/>
                  </a:lnTo>
                  <a:lnTo>
                    <a:pt x="60852" y="23625"/>
                  </a:lnTo>
                  <a:lnTo>
                    <a:pt x="59420" y="23830"/>
                  </a:lnTo>
                  <a:lnTo>
                    <a:pt x="59216" y="23216"/>
                  </a:lnTo>
                  <a:lnTo>
                    <a:pt x="57682" y="22091"/>
                  </a:lnTo>
                  <a:lnTo>
                    <a:pt x="55227" y="21989"/>
                  </a:lnTo>
                  <a:lnTo>
                    <a:pt x="55330" y="21886"/>
                  </a:lnTo>
                  <a:lnTo>
                    <a:pt x="54920" y="22091"/>
                  </a:lnTo>
                  <a:lnTo>
                    <a:pt x="55636" y="20761"/>
                  </a:lnTo>
                  <a:lnTo>
                    <a:pt x="55534" y="20250"/>
                  </a:lnTo>
                  <a:lnTo>
                    <a:pt x="54614" y="20761"/>
                  </a:lnTo>
                  <a:lnTo>
                    <a:pt x="54920" y="20352"/>
                  </a:lnTo>
                  <a:lnTo>
                    <a:pt x="54716" y="20045"/>
                  </a:lnTo>
                  <a:lnTo>
                    <a:pt x="57580" y="17489"/>
                  </a:lnTo>
                  <a:lnTo>
                    <a:pt x="57580" y="17284"/>
                  </a:lnTo>
                  <a:lnTo>
                    <a:pt x="58091" y="16875"/>
                  </a:lnTo>
                  <a:lnTo>
                    <a:pt x="58398" y="17080"/>
                  </a:lnTo>
                  <a:lnTo>
                    <a:pt x="58398" y="16875"/>
                  </a:lnTo>
                  <a:lnTo>
                    <a:pt x="59114" y="16670"/>
                  </a:lnTo>
                  <a:lnTo>
                    <a:pt x="59216" y="16466"/>
                  </a:lnTo>
                  <a:lnTo>
                    <a:pt x="60136" y="16364"/>
                  </a:lnTo>
                  <a:lnTo>
                    <a:pt x="60239" y="15852"/>
                  </a:lnTo>
                  <a:lnTo>
                    <a:pt x="59830" y="15648"/>
                  </a:lnTo>
                  <a:lnTo>
                    <a:pt x="59420" y="15852"/>
                  </a:lnTo>
                  <a:lnTo>
                    <a:pt x="59727" y="15648"/>
                  </a:lnTo>
                  <a:lnTo>
                    <a:pt x="59011" y="15443"/>
                  </a:lnTo>
                  <a:lnTo>
                    <a:pt x="58909" y="15239"/>
                  </a:lnTo>
                  <a:lnTo>
                    <a:pt x="59932" y="15545"/>
                  </a:lnTo>
                  <a:lnTo>
                    <a:pt x="59932" y="15648"/>
                  </a:lnTo>
                  <a:lnTo>
                    <a:pt x="64227" y="14318"/>
                  </a:lnTo>
                  <a:lnTo>
                    <a:pt x="61670" y="13602"/>
                  </a:lnTo>
                  <a:lnTo>
                    <a:pt x="62693" y="13705"/>
                  </a:lnTo>
                  <a:lnTo>
                    <a:pt x="64330" y="14114"/>
                  </a:lnTo>
                  <a:lnTo>
                    <a:pt x="65455" y="13602"/>
                  </a:lnTo>
                  <a:lnTo>
                    <a:pt x="65250" y="13193"/>
                  </a:lnTo>
                  <a:lnTo>
                    <a:pt x="66170" y="13091"/>
                  </a:lnTo>
                  <a:lnTo>
                    <a:pt x="66375" y="13398"/>
                  </a:lnTo>
                  <a:lnTo>
                    <a:pt x="66784" y="13295"/>
                  </a:lnTo>
                  <a:lnTo>
                    <a:pt x="67091" y="13091"/>
                  </a:lnTo>
                  <a:lnTo>
                    <a:pt x="66580" y="12784"/>
                  </a:lnTo>
                  <a:lnTo>
                    <a:pt x="66580" y="12784"/>
                  </a:lnTo>
                  <a:lnTo>
                    <a:pt x="67091" y="12886"/>
                  </a:lnTo>
                  <a:lnTo>
                    <a:pt x="67398" y="13295"/>
                  </a:lnTo>
                  <a:lnTo>
                    <a:pt x="69545" y="12273"/>
                  </a:lnTo>
                  <a:lnTo>
                    <a:pt x="69443" y="11659"/>
                  </a:lnTo>
                  <a:lnTo>
                    <a:pt x="69955" y="11045"/>
                  </a:lnTo>
                  <a:lnTo>
                    <a:pt x="70568" y="10841"/>
                  </a:lnTo>
                  <a:lnTo>
                    <a:pt x="69955" y="10739"/>
                  </a:lnTo>
                  <a:lnTo>
                    <a:pt x="69852" y="10534"/>
                  </a:lnTo>
                  <a:lnTo>
                    <a:pt x="70159" y="10432"/>
                  </a:lnTo>
                  <a:lnTo>
                    <a:pt x="68216" y="10227"/>
                  </a:lnTo>
                  <a:lnTo>
                    <a:pt x="67909" y="10739"/>
                  </a:lnTo>
                  <a:lnTo>
                    <a:pt x="68114" y="10943"/>
                  </a:lnTo>
                  <a:lnTo>
                    <a:pt x="67807" y="11045"/>
                  </a:lnTo>
                  <a:lnTo>
                    <a:pt x="68011" y="11148"/>
                  </a:lnTo>
                  <a:lnTo>
                    <a:pt x="65352" y="12580"/>
                  </a:lnTo>
                  <a:lnTo>
                    <a:pt x="65148" y="11761"/>
                  </a:lnTo>
                  <a:lnTo>
                    <a:pt x="65352" y="11557"/>
                  </a:lnTo>
                  <a:lnTo>
                    <a:pt x="65455" y="11557"/>
                  </a:lnTo>
                  <a:lnTo>
                    <a:pt x="65864" y="11045"/>
                  </a:lnTo>
                  <a:lnTo>
                    <a:pt x="64841" y="11045"/>
                  </a:lnTo>
                  <a:lnTo>
                    <a:pt x="64023" y="11557"/>
                  </a:lnTo>
                  <a:lnTo>
                    <a:pt x="64023" y="11557"/>
                  </a:lnTo>
                  <a:lnTo>
                    <a:pt x="64125" y="10739"/>
                  </a:lnTo>
                  <a:lnTo>
                    <a:pt x="64739" y="10534"/>
                  </a:lnTo>
                  <a:lnTo>
                    <a:pt x="64125" y="10534"/>
                  </a:lnTo>
                  <a:lnTo>
                    <a:pt x="64432" y="10432"/>
                  </a:lnTo>
                  <a:lnTo>
                    <a:pt x="63307" y="10330"/>
                  </a:lnTo>
                  <a:lnTo>
                    <a:pt x="64125" y="10023"/>
                  </a:lnTo>
                  <a:lnTo>
                    <a:pt x="63818" y="10023"/>
                  </a:lnTo>
                  <a:lnTo>
                    <a:pt x="64330" y="9920"/>
                  </a:lnTo>
                  <a:lnTo>
                    <a:pt x="64125" y="9409"/>
                  </a:lnTo>
                  <a:lnTo>
                    <a:pt x="64432" y="9000"/>
                  </a:lnTo>
                  <a:lnTo>
                    <a:pt x="64227" y="8591"/>
                  </a:lnTo>
                  <a:lnTo>
                    <a:pt x="63920" y="8386"/>
                  </a:lnTo>
                  <a:close/>
                </a:path>
              </a:pathLst>
            </a:custGeom>
            <a:solidFill>
              <a:srgbClr val="0B6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30;p27">
              <a:extLst>
                <a:ext uri="{FF2B5EF4-FFF2-40B4-BE49-F238E27FC236}">
                  <a16:creationId xmlns:a16="http://schemas.microsoft.com/office/drawing/2014/main" id="{B4F05347-292A-B52B-6F62-C14343212723}"/>
                </a:ext>
              </a:extLst>
            </p:cNvPr>
            <p:cNvSpPr/>
            <p:nvPr/>
          </p:nvSpPr>
          <p:spPr>
            <a:xfrm>
              <a:off x="1925014" y="3968470"/>
              <a:ext cx="1932377" cy="291383"/>
            </a:xfrm>
            <a:prstGeom prst="wedgeRectCallout">
              <a:avLst>
                <a:gd name="adj1" fmla="val -24033"/>
                <a:gd name="adj2" fmla="val 111248"/>
              </a:avLst>
            </a:prstGeom>
            <a:solidFill>
              <a:srgbClr val="FF5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0" i="0">
                  <a:solidFill>
                    <a:srgbClr val="FFFFFF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Estados Unidos</a:t>
              </a:r>
            </a:p>
          </p:txBody>
        </p:sp>
        <p:sp>
          <p:nvSpPr>
            <p:cNvPr id="25" name="Google Shape;230;p27">
              <a:extLst>
                <a:ext uri="{FF2B5EF4-FFF2-40B4-BE49-F238E27FC236}">
                  <a16:creationId xmlns:a16="http://schemas.microsoft.com/office/drawing/2014/main" id="{F67615D5-6902-E090-53DA-B14300D8FADA}"/>
                </a:ext>
              </a:extLst>
            </p:cNvPr>
            <p:cNvSpPr/>
            <p:nvPr/>
          </p:nvSpPr>
          <p:spPr>
            <a:xfrm>
              <a:off x="2539799" y="5279736"/>
              <a:ext cx="1317592" cy="301511"/>
            </a:xfrm>
            <a:prstGeom prst="wedgeRectCallout">
              <a:avLst>
                <a:gd name="adj1" fmla="val -27741"/>
                <a:gd name="adj2" fmla="val 149736"/>
              </a:avLst>
            </a:prstGeom>
            <a:solidFill>
              <a:srgbClr val="FF5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Kulim Park"/>
                </a:rPr>
                <a:t>Colombia</a:t>
              </a:r>
              <a:endParaRPr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Kulim Park"/>
              </a:endParaRPr>
            </a:p>
          </p:txBody>
        </p:sp>
        <p:sp>
          <p:nvSpPr>
            <p:cNvPr id="26" name="Google Shape;230;p27">
              <a:extLst>
                <a:ext uri="{FF2B5EF4-FFF2-40B4-BE49-F238E27FC236}">
                  <a16:creationId xmlns:a16="http://schemas.microsoft.com/office/drawing/2014/main" id="{9B059DFC-A753-DE81-0A66-EF4B4C7DF8B4}"/>
                </a:ext>
              </a:extLst>
            </p:cNvPr>
            <p:cNvSpPr/>
            <p:nvPr/>
          </p:nvSpPr>
          <p:spPr>
            <a:xfrm>
              <a:off x="4985493" y="3900499"/>
              <a:ext cx="1085783" cy="291383"/>
            </a:xfrm>
            <a:prstGeom prst="wedgeRectCallout">
              <a:avLst>
                <a:gd name="adj1" fmla="val -31927"/>
                <a:gd name="adj2" fmla="val 115668"/>
              </a:avLst>
            </a:prstGeom>
            <a:solidFill>
              <a:srgbClr val="FF5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0" i="0">
                  <a:solidFill>
                    <a:srgbClr val="FFFFFF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España</a:t>
              </a:r>
              <a:endParaRPr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Kulim Park"/>
              </a:endParaRPr>
            </a:p>
          </p:txBody>
        </p:sp>
        <p:sp>
          <p:nvSpPr>
            <p:cNvPr id="27" name="Google Shape;230;p27">
              <a:extLst>
                <a:ext uri="{FF2B5EF4-FFF2-40B4-BE49-F238E27FC236}">
                  <a16:creationId xmlns:a16="http://schemas.microsoft.com/office/drawing/2014/main" id="{40C41102-0CEE-13C3-006A-CB117C2D931A}"/>
                </a:ext>
              </a:extLst>
            </p:cNvPr>
            <p:cNvSpPr/>
            <p:nvPr/>
          </p:nvSpPr>
          <p:spPr>
            <a:xfrm>
              <a:off x="1395141" y="6016865"/>
              <a:ext cx="1144658" cy="265351"/>
            </a:xfrm>
            <a:prstGeom prst="wedgeRectCallout">
              <a:avLst>
                <a:gd name="adj1" fmla="val 39216"/>
                <a:gd name="adj2" fmla="val -210923"/>
              </a:avLst>
            </a:prstGeom>
            <a:solidFill>
              <a:srgbClr val="FF5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Kulim Park"/>
                </a:rPr>
                <a:t>Panamá</a:t>
              </a:r>
              <a:endParaRPr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Kulim Park"/>
              </a:endParaRPr>
            </a:p>
          </p:txBody>
        </p:sp>
        <p:sp>
          <p:nvSpPr>
            <p:cNvPr id="29" name="Google Shape;230;p27">
              <a:extLst>
                <a:ext uri="{FF2B5EF4-FFF2-40B4-BE49-F238E27FC236}">
                  <a16:creationId xmlns:a16="http://schemas.microsoft.com/office/drawing/2014/main" id="{E80497C5-F39F-81AC-8C0D-A5B93130674C}"/>
                </a:ext>
              </a:extLst>
            </p:cNvPr>
            <p:cNvSpPr/>
            <p:nvPr/>
          </p:nvSpPr>
          <p:spPr>
            <a:xfrm>
              <a:off x="684630" y="5633862"/>
              <a:ext cx="1421023" cy="301512"/>
            </a:xfrm>
            <a:prstGeom prst="wedgeRectCallout">
              <a:avLst>
                <a:gd name="adj1" fmla="val 69330"/>
                <a:gd name="adj2" fmla="val -72843"/>
              </a:avLst>
            </a:prstGeom>
            <a:solidFill>
              <a:srgbClr val="00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Kulim Park"/>
                </a:rPr>
                <a:t>Costa Rica</a:t>
              </a:r>
              <a:endParaRPr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Kulim Park"/>
              </a:endParaRPr>
            </a:p>
          </p:txBody>
        </p:sp>
        <p:sp>
          <p:nvSpPr>
            <p:cNvPr id="30" name="Google Shape;230;p27">
              <a:extLst>
                <a:ext uri="{FF2B5EF4-FFF2-40B4-BE49-F238E27FC236}">
                  <a16:creationId xmlns:a16="http://schemas.microsoft.com/office/drawing/2014/main" id="{9017E92C-03E3-77B1-CCDB-905966ED0B47}"/>
                </a:ext>
              </a:extLst>
            </p:cNvPr>
            <p:cNvSpPr/>
            <p:nvPr/>
          </p:nvSpPr>
          <p:spPr>
            <a:xfrm>
              <a:off x="749167" y="4584164"/>
              <a:ext cx="1147490" cy="297295"/>
            </a:xfrm>
            <a:prstGeom prst="wedgeRectCallout">
              <a:avLst>
                <a:gd name="adj1" fmla="val 36296"/>
                <a:gd name="adj2" fmla="val 86457"/>
              </a:avLst>
            </a:prstGeom>
            <a:solidFill>
              <a:srgbClr val="FF5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Kulim Park"/>
                </a:rPr>
                <a:t>Mexico</a:t>
              </a:r>
              <a:endParaRPr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Kulim Park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2555A5A-F799-A5A7-456B-2431522681AF}"/>
                </a:ext>
              </a:extLst>
            </p:cNvPr>
            <p:cNvSpPr/>
            <p:nvPr/>
          </p:nvSpPr>
          <p:spPr>
            <a:xfrm>
              <a:off x="8610600" y="5598358"/>
              <a:ext cx="3234233" cy="242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726BBEB-3895-FCFC-2732-60A504659AF0}"/>
                </a:ext>
              </a:extLst>
            </p:cNvPr>
            <p:cNvSpPr/>
            <p:nvPr/>
          </p:nvSpPr>
          <p:spPr>
            <a:xfrm>
              <a:off x="9406378" y="5125432"/>
              <a:ext cx="698986" cy="1469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BC5ACE6B-A0F3-E691-25A8-F678FD7B480B}"/>
                </a:ext>
              </a:extLst>
            </p:cNvPr>
            <p:cNvSpPr/>
            <p:nvPr/>
          </p:nvSpPr>
          <p:spPr>
            <a:xfrm>
              <a:off x="3691880" y="2414998"/>
              <a:ext cx="1561765" cy="1114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5" name="Google Shape;230;p27">
              <a:extLst>
                <a:ext uri="{FF2B5EF4-FFF2-40B4-BE49-F238E27FC236}">
                  <a16:creationId xmlns:a16="http://schemas.microsoft.com/office/drawing/2014/main" id="{6F763A39-6785-955A-EB82-11F0D2DAD261}"/>
                </a:ext>
              </a:extLst>
            </p:cNvPr>
            <p:cNvSpPr/>
            <p:nvPr/>
          </p:nvSpPr>
          <p:spPr>
            <a:xfrm>
              <a:off x="368820" y="4944263"/>
              <a:ext cx="1421023" cy="301512"/>
            </a:xfrm>
            <a:prstGeom prst="wedgeRectCallout">
              <a:avLst>
                <a:gd name="adj1" fmla="val 62177"/>
                <a:gd name="adj2" fmla="val 50770"/>
              </a:avLst>
            </a:prstGeom>
            <a:solidFill>
              <a:srgbClr val="00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Kulim Park"/>
                </a:rPr>
                <a:t>Guatemala</a:t>
              </a:r>
            </a:p>
          </p:txBody>
        </p:sp>
        <p:sp>
          <p:nvSpPr>
            <p:cNvPr id="56" name="Google Shape;230;p27">
              <a:extLst>
                <a:ext uri="{FF2B5EF4-FFF2-40B4-BE49-F238E27FC236}">
                  <a16:creationId xmlns:a16="http://schemas.microsoft.com/office/drawing/2014/main" id="{ECC4F987-AC03-93C8-654C-E8F96F538799}"/>
                </a:ext>
              </a:extLst>
            </p:cNvPr>
            <p:cNvSpPr/>
            <p:nvPr/>
          </p:nvSpPr>
          <p:spPr>
            <a:xfrm>
              <a:off x="470468" y="5289062"/>
              <a:ext cx="1421023" cy="301512"/>
            </a:xfrm>
            <a:prstGeom prst="wedgeRectCallout">
              <a:avLst>
                <a:gd name="adj1" fmla="val 71119"/>
                <a:gd name="adj2" fmla="val -27893"/>
              </a:avLst>
            </a:prstGeom>
            <a:solidFill>
              <a:srgbClr val="00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Kulim Park"/>
                </a:rPr>
                <a:t>Salvador</a:t>
              </a:r>
            </a:p>
          </p:txBody>
        </p:sp>
      </p:grp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66F6661-499C-4E9B-EC99-A57B6DAC9796}"/>
              </a:ext>
            </a:extLst>
          </p:cNvPr>
          <p:cNvSpPr/>
          <p:nvPr/>
        </p:nvSpPr>
        <p:spPr>
          <a:xfrm>
            <a:off x="5475068" y="2265736"/>
            <a:ext cx="879906" cy="741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Title 40">
            <a:extLst>
              <a:ext uri="{FF2B5EF4-FFF2-40B4-BE49-F238E27FC236}">
                <a16:creationId xmlns:a16="http://schemas.microsoft.com/office/drawing/2014/main" id="{8DE5412A-A2FE-2E84-FD79-E90DB9AAA534}"/>
              </a:ext>
            </a:extLst>
          </p:cNvPr>
          <p:cNvSpPr txBox="1">
            <a:spLocks/>
          </p:cNvSpPr>
          <p:nvPr userDrawn="1"/>
        </p:nvSpPr>
        <p:spPr>
          <a:xfrm>
            <a:off x="974034" y="2667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AC3235B-27B9-B0BA-EF6E-D2AA87AB4DE2}"/>
              </a:ext>
            </a:extLst>
          </p:cNvPr>
          <p:cNvSpPr txBox="1"/>
          <p:nvPr/>
        </p:nvSpPr>
        <p:spPr>
          <a:xfrm>
            <a:off x="3247422" y="1920613"/>
            <a:ext cx="503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79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Cobertura global sin Fronteras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D7CF9F1-0B8D-846A-6E4A-1E4CEA354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688" y="8484868"/>
            <a:ext cx="1427198" cy="95146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D98B5DE-B89D-AFB4-C708-192775983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6" b="4668"/>
          <a:stretch/>
        </p:blipFill>
        <p:spPr>
          <a:xfrm>
            <a:off x="12274637" y="8603378"/>
            <a:ext cx="2365341" cy="6838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0558233-0543-C85A-1640-7C5181D37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36" y="8729244"/>
            <a:ext cx="1844202" cy="501623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748D2912-6773-F488-DED2-3893561016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92" y="8764055"/>
            <a:ext cx="1474597" cy="432000"/>
          </a:xfrm>
          <a:prstGeom prst="rect">
            <a:avLst/>
          </a:prstGeom>
        </p:spPr>
      </p:pic>
      <p:pic>
        <p:nvPicPr>
          <p:cNvPr id="38" name="Imagen 1">
            <a:extLst>
              <a:ext uri="{FF2B5EF4-FFF2-40B4-BE49-F238E27FC236}">
                <a16:creationId xmlns:a16="http://schemas.microsoft.com/office/drawing/2014/main" id="{34847355-9505-7729-73A3-CDB9ADF8542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0200" y="8392836"/>
            <a:ext cx="3131099" cy="1131236"/>
          </a:xfrm>
          <a:prstGeom prst="rect">
            <a:avLst/>
          </a:prstGeom>
        </p:spPr>
      </p:pic>
      <p:grpSp>
        <p:nvGrpSpPr>
          <p:cNvPr id="39" name="Group 32">
            <a:extLst>
              <a:ext uri="{FF2B5EF4-FFF2-40B4-BE49-F238E27FC236}">
                <a16:creationId xmlns:a16="http://schemas.microsoft.com/office/drawing/2014/main" id="{10F06864-EBAD-A6B1-AC36-EAC5BA97D2AD}"/>
              </a:ext>
            </a:extLst>
          </p:cNvPr>
          <p:cNvGrpSpPr/>
          <p:nvPr/>
        </p:nvGrpSpPr>
        <p:grpSpPr>
          <a:xfrm>
            <a:off x="10104921" y="4975491"/>
            <a:ext cx="7793973" cy="2235356"/>
            <a:chOff x="10104921" y="4699766"/>
            <a:chExt cx="7793973" cy="2235356"/>
          </a:xfrm>
        </p:grpSpPr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35CE137F-F037-9DC7-2808-125AA34780A2}"/>
                </a:ext>
              </a:extLst>
            </p:cNvPr>
            <p:cNvSpPr txBox="1"/>
            <p:nvPr/>
          </p:nvSpPr>
          <p:spPr>
            <a:xfrm>
              <a:off x="10511558" y="4699766"/>
              <a:ext cx="7387336" cy="223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800">
                  <a:latin typeface="Lato" panose="020F0502020204030203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CO" sz="2400" noProof="1">
                  <a:cs typeface="Lato" panose="020F0502020204030203" pitchFamily="34" charset="0"/>
                </a:rPr>
                <a:t>19 años y más de 570 profesionales</a:t>
              </a:r>
            </a:p>
            <a:p>
              <a:r>
                <a:rPr lang="es-CO" sz="2400" b="1" noProof="1">
                  <a:cs typeface="Lato" panose="020F0502020204030203" pitchFamily="34" charset="0"/>
                </a:rPr>
                <a:t>Certificación ISO </a:t>
              </a:r>
              <a:r>
                <a:rPr lang="es-CO" sz="2400" noProof="1">
                  <a:cs typeface="Lato" panose="020F0502020204030203" pitchFamily="34" charset="0"/>
                </a:rPr>
                <a:t>9001: 2015</a:t>
              </a:r>
            </a:p>
            <a:p>
              <a:r>
                <a:rPr lang="es-CO" sz="2400" noProof="1">
                  <a:cs typeface="Lato" panose="020F0502020204030203" pitchFamily="34" charset="0"/>
                </a:rPr>
                <a:t>Clientes en Latinoamérica, Europa y Estados Unidos</a:t>
              </a:r>
              <a:br>
                <a:rPr lang="es-CO" sz="2400" noProof="1">
                  <a:cs typeface="Lato" panose="020F0502020204030203" pitchFamily="34" charset="0"/>
                </a:rPr>
              </a:br>
              <a:r>
                <a:rPr lang="es-CO" sz="2400" noProof="1">
                  <a:cs typeface="Lato" panose="020F0502020204030203" pitchFamily="34" charset="0"/>
                </a:rPr>
                <a:t>Izyacademy plataforma de formación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C3521780-B90C-37A6-5BB4-103473D4228E}"/>
                </a:ext>
              </a:extLst>
            </p:cNvPr>
            <p:cNvGrpSpPr/>
            <p:nvPr/>
          </p:nvGrpSpPr>
          <p:grpSpPr>
            <a:xfrm>
              <a:off x="10104921" y="4917817"/>
              <a:ext cx="215959" cy="1907445"/>
              <a:chOff x="10104921" y="4917817"/>
              <a:chExt cx="215959" cy="1907445"/>
            </a:xfrm>
          </p:grpSpPr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59E5E10F-490B-5CBE-7F81-FE284604B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04921" y="4917817"/>
                <a:ext cx="215959" cy="215959"/>
              </a:xfrm>
              <a:prstGeom prst="rect">
                <a:avLst/>
              </a:prstGeom>
            </p:spPr>
          </p:pic>
          <p:pic>
            <p:nvPicPr>
              <p:cNvPr id="47" name="Imagen 46">
                <a:extLst>
                  <a:ext uri="{FF2B5EF4-FFF2-40B4-BE49-F238E27FC236}">
                    <a16:creationId xmlns:a16="http://schemas.microsoft.com/office/drawing/2014/main" id="{7AB16113-0337-AE9A-0E27-29E89AC03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04921" y="5495452"/>
                <a:ext cx="215959" cy="215959"/>
              </a:xfrm>
              <a:prstGeom prst="rect">
                <a:avLst/>
              </a:prstGeom>
            </p:spPr>
          </p:pic>
          <p:pic>
            <p:nvPicPr>
              <p:cNvPr id="48" name="Imagen 43">
                <a:extLst>
                  <a:ext uri="{FF2B5EF4-FFF2-40B4-BE49-F238E27FC236}">
                    <a16:creationId xmlns:a16="http://schemas.microsoft.com/office/drawing/2014/main" id="{4B780571-00DE-E817-E30E-4792C90BE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04921" y="6054057"/>
                <a:ext cx="215959" cy="215959"/>
              </a:xfrm>
              <a:prstGeom prst="rect">
                <a:avLst/>
              </a:prstGeom>
            </p:spPr>
          </p:pic>
          <p:pic>
            <p:nvPicPr>
              <p:cNvPr id="49" name="Imagen 43">
                <a:extLst>
                  <a:ext uri="{FF2B5EF4-FFF2-40B4-BE49-F238E27FC236}">
                    <a16:creationId xmlns:a16="http://schemas.microsoft.com/office/drawing/2014/main" id="{FCD43648-CB62-3A56-FF5D-5768386A9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04921" y="6609303"/>
                <a:ext cx="215959" cy="215959"/>
              </a:xfrm>
              <a:prstGeom prst="rect">
                <a:avLst/>
              </a:prstGeom>
            </p:spPr>
          </p:pic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B6B7196-553E-01AF-0417-775BA4AE5E4F}"/>
              </a:ext>
            </a:extLst>
          </p:cNvPr>
          <p:cNvGrpSpPr/>
          <p:nvPr/>
        </p:nvGrpSpPr>
        <p:grpSpPr>
          <a:xfrm>
            <a:off x="10382968" y="2512708"/>
            <a:ext cx="6750314" cy="2140503"/>
            <a:chOff x="10382968" y="2512708"/>
            <a:chExt cx="6750314" cy="2140503"/>
          </a:xfrm>
        </p:grpSpPr>
        <p:grpSp>
          <p:nvGrpSpPr>
            <p:cNvPr id="50" name="Group 9">
              <a:extLst>
                <a:ext uri="{FF2B5EF4-FFF2-40B4-BE49-F238E27FC236}">
                  <a16:creationId xmlns:a16="http://schemas.microsoft.com/office/drawing/2014/main" id="{A84834B8-69DD-A676-FE5E-0DE77B89F55F}"/>
                </a:ext>
              </a:extLst>
            </p:cNvPr>
            <p:cNvGrpSpPr/>
            <p:nvPr/>
          </p:nvGrpSpPr>
          <p:grpSpPr>
            <a:xfrm>
              <a:off x="10382968" y="2512708"/>
              <a:ext cx="4951417" cy="2140503"/>
              <a:chOff x="11135817" y="2401314"/>
              <a:chExt cx="4951417" cy="2140503"/>
            </a:xfrm>
          </p:grpSpPr>
          <p:grpSp>
            <p:nvGrpSpPr>
              <p:cNvPr id="51" name="Group 27">
                <a:extLst>
                  <a:ext uri="{FF2B5EF4-FFF2-40B4-BE49-F238E27FC236}">
                    <a16:creationId xmlns:a16="http://schemas.microsoft.com/office/drawing/2014/main" id="{A5171AE7-BCC8-FE0D-7F86-92C5CE51F79A}"/>
                  </a:ext>
                </a:extLst>
              </p:cNvPr>
              <p:cNvGrpSpPr/>
              <p:nvPr/>
            </p:nvGrpSpPr>
            <p:grpSpPr>
              <a:xfrm>
                <a:off x="11436807" y="2401314"/>
                <a:ext cx="4650427" cy="1657062"/>
                <a:chOff x="11504435" y="2735446"/>
                <a:chExt cx="4650427" cy="1657062"/>
              </a:xfrm>
            </p:grpSpPr>
            <p:pic>
              <p:nvPicPr>
                <p:cNvPr id="53" name="Imagen 40">
                  <a:extLst>
                    <a:ext uri="{FF2B5EF4-FFF2-40B4-BE49-F238E27FC236}">
                      <a16:creationId xmlns:a16="http://schemas.microsoft.com/office/drawing/2014/main" id="{54EAE926-DC39-0487-1DE5-D1DF27CE2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4435" y="2735446"/>
                  <a:ext cx="2851530" cy="1657062"/>
                </a:xfrm>
                <a:prstGeom prst="rect">
                  <a:avLst/>
                </a:prstGeom>
              </p:spPr>
            </p:pic>
            <p:pic>
              <p:nvPicPr>
                <p:cNvPr id="54" name="Picture 36">
                  <a:extLst>
                    <a:ext uri="{FF2B5EF4-FFF2-40B4-BE49-F238E27FC236}">
                      <a16:creationId xmlns:a16="http://schemas.microsoft.com/office/drawing/2014/main" id="{F2430D23-6E9D-B401-9701-38293B31DF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97800" y="2735446"/>
                  <a:ext cx="1657062" cy="1657062"/>
                </a:xfrm>
                <a:prstGeom prst="rect">
                  <a:avLst/>
                </a:prstGeom>
              </p:spPr>
            </p:pic>
          </p:grpSp>
          <p:sp>
            <p:nvSpPr>
              <p:cNvPr id="52" name="TextBox 34">
                <a:extLst>
                  <a:ext uri="{FF2B5EF4-FFF2-40B4-BE49-F238E27FC236}">
                    <a16:creationId xmlns:a16="http://schemas.microsoft.com/office/drawing/2014/main" id="{61BE33CD-6BAA-3668-D49F-79BF6FB23508}"/>
                  </a:ext>
                </a:extLst>
              </p:cNvPr>
              <p:cNvSpPr txBox="1"/>
              <p:nvPr/>
            </p:nvSpPr>
            <p:spPr>
              <a:xfrm>
                <a:off x="11135817" y="4172485"/>
                <a:ext cx="1726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i="1">
                    <a:solidFill>
                      <a:srgbClr val="1E335D"/>
                    </a:solidFill>
                  </a:rPr>
                  <a:t>SC-CER861333</a:t>
                </a:r>
                <a:endParaRPr lang="en-US">
                  <a:solidFill>
                    <a:srgbClr val="1E335D"/>
                  </a:solidFill>
                </a:endParaRPr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74B7841-3A5D-EA32-9298-E365D64D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220" y="2512708"/>
              <a:ext cx="1657062" cy="1659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70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9F0AB4-6DFC-B14F-6E30-DA00D1F5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0">
            <a:extLst>
              <a:ext uri="{FF2B5EF4-FFF2-40B4-BE49-F238E27FC236}">
                <a16:creationId xmlns:a16="http://schemas.microsoft.com/office/drawing/2014/main" id="{A151F8A1-CF7C-CF70-C24C-53D88167E717}"/>
              </a:ext>
            </a:extLst>
          </p:cNvPr>
          <p:cNvSpPr txBox="1">
            <a:spLocks/>
          </p:cNvSpPr>
          <p:nvPr userDrawn="1"/>
        </p:nvSpPr>
        <p:spPr>
          <a:xfrm>
            <a:off x="457200" y="722287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HISTORIAL DE VERSIONES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1FBB1400-FDD9-4DC6-95BC-EC3DFC248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78045"/>
              </p:ext>
            </p:extLst>
          </p:nvPr>
        </p:nvGraphicFramePr>
        <p:xfrm>
          <a:off x="1307700" y="1943100"/>
          <a:ext cx="15754926" cy="520396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96087">
                  <a:extLst>
                    <a:ext uri="{9D8B030D-6E8A-4147-A177-3AD203B41FA5}">
                      <a16:colId xmlns:a16="http://schemas.microsoft.com/office/drawing/2014/main" val="11812896"/>
                    </a:ext>
                  </a:extLst>
                </a:gridCol>
                <a:gridCol w="2033724">
                  <a:extLst>
                    <a:ext uri="{9D8B030D-6E8A-4147-A177-3AD203B41FA5}">
                      <a16:colId xmlns:a16="http://schemas.microsoft.com/office/drawing/2014/main" val="2885590882"/>
                    </a:ext>
                  </a:extLst>
                </a:gridCol>
                <a:gridCol w="1750547">
                  <a:extLst>
                    <a:ext uri="{9D8B030D-6E8A-4147-A177-3AD203B41FA5}">
                      <a16:colId xmlns:a16="http://schemas.microsoft.com/office/drawing/2014/main" val="1063065386"/>
                    </a:ext>
                  </a:extLst>
                </a:gridCol>
                <a:gridCol w="2316901">
                  <a:extLst>
                    <a:ext uri="{9D8B030D-6E8A-4147-A177-3AD203B41FA5}">
                      <a16:colId xmlns:a16="http://schemas.microsoft.com/office/drawing/2014/main" val="1017736455"/>
                    </a:ext>
                  </a:extLst>
                </a:gridCol>
                <a:gridCol w="5689279">
                  <a:extLst>
                    <a:ext uri="{9D8B030D-6E8A-4147-A177-3AD203B41FA5}">
                      <a16:colId xmlns:a16="http://schemas.microsoft.com/office/drawing/2014/main" val="3853068233"/>
                    </a:ext>
                  </a:extLst>
                </a:gridCol>
                <a:gridCol w="2368388">
                  <a:extLst>
                    <a:ext uri="{9D8B030D-6E8A-4147-A177-3AD203B41FA5}">
                      <a16:colId xmlns:a16="http://schemas.microsoft.com/office/drawing/2014/main" val="721402899"/>
                    </a:ext>
                  </a:extLst>
                </a:gridCol>
              </a:tblGrid>
              <a:tr h="912207">
                <a:tc>
                  <a:txBody>
                    <a:bodyPr/>
                    <a:lstStyle/>
                    <a:p>
                      <a:pPr algn="ctr" fontAlgn="ctr"/>
                      <a:endParaRPr lang="es-ES" sz="2800" dirty="0">
                        <a:effectLst/>
                      </a:endParaRPr>
                    </a:p>
                    <a:p>
                      <a:pPr algn="ctr" rtl="0" fontAlgn="base"/>
                      <a:r>
                        <a:rPr lang="es-ES" sz="2800" dirty="0">
                          <a:effectLst/>
                        </a:rPr>
                        <a:t>Versión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800" dirty="0">
                        <a:effectLst/>
                      </a:endParaRPr>
                    </a:p>
                    <a:p>
                      <a:pPr algn="ctr" rtl="0" fontAlgn="base"/>
                      <a:r>
                        <a:rPr lang="es-ES" sz="2800" dirty="0">
                          <a:effectLst/>
                        </a:rPr>
                        <a:t>Fecha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800" dirty="0">
                        <a:effectLst/>
                      </a:endParaRPr>
                    </a:p>
                    <a:p>
                      <a:pPr algn="ctr" rtl="0" fontAlgn="base"/>
                      <a:r>
                        <a:rPr lang="es-ES" sz="2800" dirty="0">
                          <a:effectLst/>
                        </a:rPr>
                        <a:t>Acción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800" dirty="0">
                        <a:effectLst/>
                      </a:endParaRPr>
                    </a:p>
                    <a:p>
                      <a:pPr algn="ctr" rtl="0" fontAlgn="base"/>
                      <a:r>
                        <a:rPr lang="es-ES" sz="2800" dirty="0">
                          <a:effectLst/>
                        </a:rPr>
                        <a:t>Estado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800" dirty="0">
                        <a:effectLst/>
                      </a:endParaRPr>
                    </a:p>
                    <a:p>
                      <a:pPr algn="ctr" rtl="0" fontAlgn="base"/>
                      <a:r>
                        <a:rPr lang="es-ES" sz="2800" dirty="0">
                          <a:effectLst/>
                        </a:rPr>
                        <a:t>Descripción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2800" dirty="0">
                        <a:effectLst/>
                      </a:endParaRPr>
                    </a:p>
                    <a:p>
                      <a:pPr algn="ctr" rtl="0" fontAlgn="base"/>
                      <a:r>
                        <a:rPr lang="es-ES" sz="2800" dirty="0">
                          <a:effectLst/>
                        </a:rPr>
                        <a:t>Responsable </a:t>
                      </a:r>
                    </a:p>
                  </a:txBody>
                  <a:tcPr marL="70170" marR="70170" marT="35085" marB="35085" anchor="ctr"/>
                </a:tc>
                <a:extLst>
                  <a:ext uri="{0D108BD9-81ED-4DB2-BD59-A6C34878D82A}">
                    <a16:rowId xmlns:a16="http://schemas.microsoft.com/office/drawing/2014/main" val="2941686657"/>
                  </a:ext>
                </a:extLst>
              </a:tr>
              <a:tr h="631528"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1.0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27/07/2023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C 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Aprobación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Liberación del Documento</a:t>
                      </a:r>
                      <a:endParaRPr lang="es-ES" sz="1400">
                        <a:latin typeface="Lato"/>
                      </a:endParaRP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Dany Arias</a:t>
                      </a:r>
                    </a:p>
                  </a:txBody>
                  <a:tcPr marL="70170" marR="70170" marT="35085" marB="35085" anchor="ctr"/>
                </a:tc>
                <a:extLst>
                  <a:ext uri="{0D108BD9-81ED-4DB2-BD59-A6C34878D82A}">
                    <a16:rowId xmlns:a16="http://schemas.microsoft.com/office/drawing/2014/main" val="2230520798"/>
                  </a:ext>
                </a:extLst>
              </a:tr>
              <a:tr h="912207"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1.0 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01/08/2023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R 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Aprobado 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Se ajusta a requisitos de estándar de nombramiento y se aprueba formalmente.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800" dirty="0">
                        <a:effectLst/>
                        <a:latin typeface="Lato"/>
                      </a:endParaRPr>
                    </a:p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EPG</a:t>
                      </a:r>
                    </a:p>
                  </a:txBody>
                  <a:tcPr marL="70170" marR="70170" marT="35085" marB="35085" anchor="ctr"/>
                </a:tc>
                <a:extLst>
                  <a:ext uri="{0D108BD9-81ED-4DB2-BD59-A6C34878D82A}">
                    <a16:rowId xmlns:a16="http://schemas.microsoft.com/office/drawing/2014/main" val="1211950279"/>
                  </a:ext>
                </a:extLst>
              </a:tr>
              <a:tr h="91220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1.1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15/08/2023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M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Borrador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Se insertan laminas adicionales acordes a una presentación de Kickoff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dirty="0">
                          <a:effectLst/>
                          <a:latin typeface="Lato"/>
                        </a:rPr>
                        <a:t>Tizziano Perea</a:t>
                      </a:r>
                    </a:p>
                  </a:txBody>
                  <a:tcPr marL="70170" marR="70170" marT="35085" marB="35085" anchor="ctr"/>
                </a:tc>
                <a:extLst>
                  <a:ext uri="{0D108BD9-81ED-4DB2-BD59-A6C34878D82A}">
                    <a16:rowId xmlns:a16="http://schemas.microsoft.com/office/drawing/2014/main" val="2863155537"/>
                  </a:ext>
                </a:extLst>
              </a:tr>
              <a:tr h="9122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1.1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15/08/2023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M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Aprobado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Se aprueba plantilla de verificación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EPG</a:t>
                      </a:r>
                    </a:p>
                  </a:txBody>
                  <a:tcPr marL="70170" marR="70170" marT="35085" marB="35085" anchor="ctr"/>
                </a:tc>
                <a:extLst>
                  <a:ext uri="{0D108BD9-81ED-4DB2-BD59-A6C34878D82A}">
                    <a16:rowId xmlns:a16="http://schemas.microsoft.com/office/drawing/2014/main" val="3555464238"/>
                  </a:ext>
                </a:extLst>
              </a:tr>
              <a:tr h="9122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1.2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9/02/2024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M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Aprobado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Se hacen cambio de plantilla y se  aprueba artefacto para ser usado</a:t>
                      </a:r>
                    </a:p>
                  </a:txBody>
                  <a:tcPr marL="70170" marR="70170" marT="35085" marB="35085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Lato"/>
                        </a:rPr>
                        <a:t>Equipo EPG</a:t>
                      </a:r>
                    </a:p>
                  </a:txBody>
                  <a:tcPr marL="70170" marR="70170" marT="35085" marB="35085" anchor="ctr"/>
                </a:tc>
                <a:extLst>
                  <a:ext uri="{0D108BD9-81ED-4DB2-BD59-A6C34878D82A}">
                    <a16:rowId xmlns:a16="http://schemas.microsoft.com/office/drawing/2014/main" val="2624851458"/>
                  </a:ext>
                </a:extLst>
              </a:tr>
            </a:tbl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F24D2950-F0A9-CA9F-B8B3-7F3BCFEE0A5F}"/>
              </a:ext>
            </a:extLst>
          </p:cNvPr>
          <p:cNvSpPr txBox="1"/>
          <p:nvPr/>
        </p:nvSpPr>
        <p:spPr>
          <a:xfrm>
            <a:off x="1307700" y="8639769"/>
            <a:ext cx="4090925" cy="11019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0170" tIns="35085" rIns="70170" bIns="3508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CO" sz="1200" b="1" i="1" dirty="0">
                <a:latin typeface="Lato"/>
                <a:ea typeface="Lato"/>
                <a:cs typeface="Segoe UI"/>
              </a:rPr>
              <a:t>Descripción de valores para el campo Acción</a:t>
            </a:r>
            <a:r>
              <a:rPr lang="es-ES" sz="1200" i="1" dirty="0">
                <a:latin typeface="Lato"/>
                <a:ea typeface="Lato"/>
                <a:cs typeface="Arial"/>
              </a:rPr>
              <a:t> </a:t>
            </a:r>
          </a:p>
          <a:p>
            <a:pPr algn="just"/>
            <a:r>
              <a:rPr lang="es-CO" sz="1100" i="1" dirty="0">
                <a:latin typeface="Lato"/>
                <a:ea typeface="Lato"/>
                <a:cs typeface="Segoe UI"/>
              </a:rPr>
              <a:t>C - Creación de documento </a:t>
            </a:r>
            <a:r>
              <a:rPr lang="es-ES" sz="1100" dirty="0">
                <a:latin typeface="Lato"/>
                <a:ea typeface="Lato"/>
                <a:cs typeface="Arial"/>
              </a:rPr>
              <a:t> </a:t>
            </a:r>
          </a:p>
          <a:p>
            <a:pPr algn="just"/>
            <a:r>
              <a:rPr lang="es-CO" sz="1100" i="1" dirty="0">
                <a:latin typeface="Lato"/>
                <a:ea typeface="Lato"/>
                <a:cs typeface="Segoe UI"/>
              </a:rPr>
              <a:t>D - Distribución del documento </a:t>
            </a:r>
            <a:r>
              <a:rPr lang="es-ES" sz="1100" dirty="0">
                <a:latin typeface="Lato"/>
                <a:ea typeface="Lato"/>
                <a:cs typeface="Arial"/>
              </a:rPr>
              <a:t> </a:t>
            </a:r>
          </a:p>
          <a:p>
            <a:pPr algn="just"/>
            <a:r>
              <a:rPr lang="es-CO" sz="1100" i="1" dirty="0">
                <a:latin typeface="Lato"/>
                <a:ea typeface="Lato"/>
                <a:cs typeface="Segoe UI"/>
              </a:rPr>
              <a:t>M – Modificaciones del documento</a:t>
            </a:r>
            <a:r>
              <a:rPr lang="es-ES" sz="1100" dirty="0">
                <a:latin typeface="Lato"/>
                <a:ea typeface="Lato"/>
                <a:cs typeface="Arial"/>
              </a:rPr>
              <a:t> </a:t>
            </a:r>
          </a:p>
          <a:p>
            <a:pPr algn="just"/>
            <a:r>
              <a:rPr lang="es-CO" sz="1100" i="1" dirty="0">
                <a:latin typeface="Lato"/>
                <a:ea typeface="Lato"/>
                <a:cs typeface="Segoe UI"/>
              </a:rPr>
              <a:t>R – Revisión del documento</a:t>
            </a:r>
            <a:r>
              <a:rPr lang="es-ES" sz="1100" dirty="0">
                <a:latin typeface="Lato"/>
                <a:ea typeface="Lato"/>
                <a:cs typeface="Arial"/>
              </a:rPr>
              <a:t> </a:t>
            </a:r>
          </a:p>
          <a:p>
            <a:pPr algn="just"/>
            <a:r>
              <a:rPr lang="es-CO" sz="1100" i="1" dirty="0">
                <a:latin typeface="Lato"/>
                <a:ea typeface="Lato"/>
                <a:cs typeface="Segoe UI"/>
              </a:rPr>
              <a:t>A – Aprobación del documento </a:t>
            </a:r>
          </a:p>
        </p:txBody>
      </p:sp>
    </p:spTree>
    <p:extLst>
      <p:ext uri="{BB962C8B-B14F-4D97-AF65-F5344CB8AC3E}">
        <p14:creationId xmlns:p14="http://schemas.microsoft.com/office/powerpoint/2010/main" val="244871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0">
            <a:extLst>
              <a:ext uri="{FF2B5EF4-FFF2-40B4-BE49-F238E27FC236}">
                <a16:creationId xmlns:a16="http://schemas.microsoft.com/office/drawing/2014/main" id="{C6217F88-DE1A-47B8-8649-9E256AD34762}"/>
              </a:ext>
            </a:extLst>
          </p:cNvPr>
          <p:cNvSpPr txBox="1">
            <a:spLocks/>
          </p:cNvSpPr>
          <p:nvPr/>
        </p:nvSpPr>
        <p:spPr>
          <a:xfrm>
            <a:off x="1714500" y="2501888"/>
            <a:ext cx="14859000" cy="5283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Propósito del requerimiento</a:t>
            </a:r>
            <a:endParaRPr lang="en-US" sz="8000" b="1" dirty="0">
              <a:solidFill>
                <a:srgbClr val="FF0000"/>
              </a:solidFill>
              <a:latin typeface="Lato" panose="020F0502020204030203" pitchFamily="34" charset="0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13141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199;p42">
            <a:extLst>
              <a:ext uri="{FF2B5EF4-FFF2-40B4-BE49-F238E27FC236}">
                <a16:creationId xmlns:a16="http://schemas.microsoft.com/office/drawing/2014/main" id="{E879AA15-293F-4B5D-8683-4BA33DBE05B9}"/>
              </a:ext>
            </a:extLst>
          </p:cNvPr>
          <p:cNvGrpSpPr/>
          <p:nvPr/>
        </p:nvGrpSpPr>
        <p:grpSpPr>
          <a:xfrm>
            <a:off x="1752600" y="2927158"/>
            <a:ext cx="5028312" cy="5363930"/>
            <a:chOff x="6506504" y="937343"/>
            <a:chExt cx="744273" cy="793950"/>
          </a:xfrm>
        </p:grpSpPr>
        <p:sp>
          <p:nvSpPr>
            <p:cNvPr id="5" name="Google Shape;1200;p42">
              <a:extLst>
                <a:ext uri="{FF2B5EF4-FFF2-40B4-BE49-F238E27FC236}">
                  <a16:creationId xmlns:a16="http://schemas.microsoft.com/office/drawing/2014/main" id="{F458E175-12FB-4FCC-B96F-8FEB3C636319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01;p42">
              <a:extLst>
                <a:ext uri="{FF2B5EF4-FFF2-40B4-BE49-F238E27FC236}">
                  <a16:creationId xmlns:a16="http://schemas.microsoft.com/office/drawing/2014/main" id="{7EC8DD1C-5734-4C5B-AEE3-632DC8EF7BB0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endParaRPr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02;p42">
              <a:extLst>
                <a:ext uri="{FF2B5EF4-FFF2-40B4-BE49-F238E27FC236}">
                  <a16:creationId xmlns:a16="http://schemas.microsoft.com/office/drawing/2014/main" id="{3011B6FB-7D36-45D7-AB78-AF92C2E1F4C7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901F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endParaRPr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Google Shape;1203;p42">
              <a:extLst>
                <a:ext uri="{FF2B5EF4-FFF2-40B4-BE49-F238E27FC236}">
                  <a16:creationId xmlns:a16="http://schemas.microsoft.com/office/drawing/2014/main" id="{0E678BC4-96E3-4B88-B544-FAD5BA93FC17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" name="Google Shape;1204;p42">
                <a:extLst>
                  <a:ext uri="{FF2B5EF4-FFF2-40B4-BE49-F238E27FC236}">
                    <a16:creationId xmlns:a16="http://schemas.microsoft.com/office/drawing/2014/main" id="{428ADF3A-F660-4D0B-A373-A3661159737C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205;p42">
                <a:extLst>
                  <a:ext uri="{FF2B5EF4-FFF2-40B4-BE49-F238E27FC236}">
                    <a16:creationId xmlns:a16="http://schemas.microsoft.com/office/drawing/2014/main" id="{3171DDB2-266F-4935-A9F7-E9F8BC6511CC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206;p42">
                <a:extLst>
                  <a:ext uri="{FF2B5EF4-FFF2-40B4-BE49-F238E27FC236}">
                    <a16:creationId xmlns:a16="http://schemas.microsoft.com/office/drawing/2014/main" id="{E5A4FC86-07F9-46E4-A480-4B3A29F102DA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07;p42">
                <a:extLst>
                  <a:ext uri="{FF2B5EF4-FFF2-40B4-BE49-F238E27FC236}">
                    <a16:creationId xmlns:a16="http://schemas.microsoft.com/office/drawing/2014/main" id="{E70DF863-C513-46EB-A89B-D2214E55B2DE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208;p42">
                <a:extLst>
                  <a:ext uri="{FF2B5EF4-FFF2-40B4-BE49-F238E27FC236}">
                    <a16:creationId xmlns:a16="http://schemas.microsoft.com/office/drawing/2014/main" id="{406DB1D9-9AA7-4B93-800F-22BCE4402EB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209;p42">
                <a:extLst>
                  <a:ext uri="{FF2B5EF4-FFF2-40B4-BE49-F238E27FC236}">
                    <a16:creationId xmlns:a16="http://schemas.microsoft.com/office/drawing/2014/main" id="{D971C8A5-C7D1-4B0D-BEBF-79C577ED31CE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210;p42">
                <a:extLst>
                  <a:ext uri="{FF2B5EF4-FFF2-40B4-BE49-F238E27FC236}">
                    <a16:creationId xmlns:a16="http://schemas.microsoft.com/office/drawing/2014/main" id="{681C5EC5-12D3-4813-8B92-71F99E06F49B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211;p42">
                <a:extLst>
                  <a:ext uri="{FF2B5EF4-FFF2-40B4-BE49-F238E27FC236}">
                    <a16:creationId xmlns:a16="http://schemas.microsoft.com/office/drawing/2014/main" id="{A6B28FE0-FFCD-4814-B1CC-2DB9C8D38086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212;p42">
                <a:extLst>
                  <a:ext uri="{FF2B5EF4-FFF2-40B4-BE49-F238E27FC236}">
                    <a16:creationId xmlns:a16="http://schemas.microsoft.com/office/drawing/2014/main" id="{39B487CB-C8D3-4613-ABE6-AD73AB398EB2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213;p42">
                <a:extLst>
                  <a:ext uri="{FF2B5EF4-FFF2-40B4-BE49-F238E27FC236}">
                    <a16:creationId xmlns:a16="http://schemas.microsoft.com/office/drawing/2014/main" id="{EF66D588-5D88-4DBC-8B30-129AE082E367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" name="Title 40">
            <a:extLst>
              <a:ext uri="{FF2B5EF4-FFF2-40B4-BE49-F238E27FC236}">
                <a16:creationId xmlns:a16="http://schemas.microsoft.com/office/drawing/2014/main" id="{AA9BD359-F729-FA31-F5C2-106F47DDA82F}"/>
              </a:ext>
            </a:extLst>
          </p:cNvPr>
          <p:cNvSpPr txBox="1">
            <a:spLocks/>
          </p:cNvSpPr>
          <p:nvPr userDrawn="1"/>
        </p:nvSpPr>
        <p:spPr>
          <a:xfrm>
            <a:off x="457200" y="722287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800" b="1" dirty="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Propósito</a:t>
            </a:r>
            <a:r>
              <a:rPr lang="es-CO" sz="2800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O" sz="2800" b="1" dirty="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 requerimiento</a:t>
            </a:r>
            <a:endParaRPr lang="es-CO" sz="2800" b="1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CAA290-2C35-B394-1819-A7DC92CEF0DC}"/>
              </a:ext>
            </a:extLst>
          </p:cNvPr>
          <p:cNvSpPr txBox="1"/>
          <p:nvPr/>
        </p:nvSpPr>
        <p:spPr>
          <a:xfrm>
            <a:off x="8621315" y="4102483"/>
            <a:ext cx="8915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 objetivo del requerimiento es permitir la </a:t>
            </a:r>
            <a:r>
              <a:rPr lang="es-ES" sz="28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visualización</a:t>
            </a:r>
            <a:r>
              <a:rPr lang="es-ES" sz="28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los </a:t>
            </a:r>
            <a:r>
              <a:rPr lang="es-ES" sz="28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compromisos</a:t>
            </a:r>
            <a:r>
              <a:rPr lang="es-ES" sz="28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del </a:t>
            </a:r>
            <a:r>
              <a:rPr lang="es-ES" sz="28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periodo</a:t>
            </a:r>
            <a:r>
              <a:rPr lang="es-ES" sz="28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inmediatamente </a:t>
            </a:r>
            <a:r>
              <a:rPr lang="es-ES" sz="28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anterior</a:t>
            </a:r>
            <a:r>
              <a:rPr lang="es-ES" sz="28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que el evaluador pueda tomar decisiones respecto a la </a:t>
            </a:r>
            <a:r>
              <a:rPr lang="es-ES" sz="28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calificación</a:t>
            </a:r>
            <a:r>
              <a:rPr lang="es-ES" sz="28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 la </a:t>
            </a:r>
            <a:r>
              <a:rPr lang="es-ES" sz="28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continuidad</a:t>
            </a:r>
            <a:r>
              <a:rPr lang="es-ES" sz="28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los compromisos previos o a la creación de nuevos compromisos y en consecuencia </a:t>
            </a:r>
            <a:r>
              <a:rPr lang="es-ES" sz="28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mejorar</a:t>
            </a:r>
            <a:r>
              <a:rPr lang="es-ES" sz="28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el proceso de </a:t>
            </a:r>
            <a:r>
              <a:rPr lang="es-ES" sz="28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seguimiento</a:t>
            </a:r>
            <a:r>
              <a:rPr lang="es-ES" sz="28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los compromisos de cada colaborador, el cual se venía dando con dificultad en periodos anteriores.  </a:t>
            </a:r>
          </a:p>
        </p:txBody>
      </p:sp>
    </p:spTree>
    <p:extLst>
      <p:ext uri="{BB962C8B-B14F-4D97-AF65-F5344CB8AC3E}">
        <p14:creationId xmlns:p14="http://schemas.microsoft.com/office/powerpoint/2010/main" val="416998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B46AC-7B22-2821-9EC2-51F4024D9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0">
            <a:extLst>
              <a:ext uri="{FF2B5EF4-FFF2-40B4-BE49-F238E27FC236}">
                <a16:creationId xmlns:a16="http://schemas.microsoft.com/office/drawing/2014/main" id="{479E641F-D23B-90E4-9A2E-AFC4B8BD4D8A}"/>
              </a:ext>
            </a:extLst>
          </p:cNvPr>
          <p:cNvSpPr txBox="1">
            <a:spLocks/>
          </p:cNvSpPr>
          <p:nvPr/>
        </p:nvSpPr>
        <p:spPr>
          <a:xfrm>
            <a:off x="1714500" y="2501888"/>
            <a:ext cx="14859000" cy="5283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0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Roles y Responsabilidades</a:t>
            </a:r>
            <a:endParaRPr lang="es-CO" sz="8000" b="1" dirty="0">
              <a:solidFill>
                <a:schemeClr val="bg1"/>
              </a:solidFill>
              <a:latin typeface="Lato" panose="020F0502020204030203" pitchFamily="34" charset="0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964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0">
            <a:extLst>
              <a:ext uri="{FF2B5EF4-FFF2-40B4-BE49-F238E27FC236}">
                <a16:creationId xmlns:a16="http://schemas.microsoft.com/office/drawing/2014/main" id="{CAE5547C-097B-05B8-812A-FEF0EA84DEB8}"/>
              </a:ext>
            </a:extLst>
          </p:cNvPr>
          <p:cNvSpPr txBox="1">
            <a:spLocks/>
          </p:cNvSpPr>
          <p:nvPr userDrawn="1"/>
        </p:nvSpPr>
        <p:spPr>
          <a:xfrm>
            <a:off x="990600" y="2667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Roles y </a:t>
            </a:r>
            <a:r>
              <a:rPr lang="en-US" sz="2800" b="1" dirty="0" err="1">
                <a:solidFill>
                  <a:srgbClr val="0055A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Responsabilidades</a:t>
            </a:r>
            <a:endParaRPr lang="en-US" sz="2800" b="1" dirty="0">
              <a:solidFill>
                <a:srgbClr val="0055A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451CFC8-6E1C-5A54-742A-D801FDE38910}"/>
              </a:ext>
            </a:extLst>
          </p:cNvPr>
          <p:cNvGrpSpPr/>
          <p:nvPr/>
        </p:nvGrpSpPr>
        <p:grpSpPr>
          <a:xfrm>
            <a:off x="5172822" y="2317236"/>
            <a:ext cx="9077316" cy="2396188"/>
            <a:chOff x="1819284" y="1409700"/>
            <a:chExt cx="9077316" cy="2396188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572D8D69-F363-D0E8-6F58-4B4D4DE6DCB0}"/>
                </a:ext>
              </a:extLst>
            </p:cNvPr>
            <p:cNvSpPr txBox="1"/>
            <p:nvPr/>
          </p:nvSpPr>
          <p:spPr>
            <a:xfrm>
              <a:off x="5086352" y="1409700"/>
              <a:ext cx="1752600" cy="36933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SCRUM TEAM</a:t>
              </a:r>
            </a:p>
          </p:txBody>
        </p:sp>
        <p:cxnSp>
          <p:nvCxnSpPr>
            <p:cNvPr id="6" name="Conector: angular 5">
              <a:extLst>
                <a:ext uri="{FF2B5EF4-FFF2-40B4-BE49-F238E27FC236}">
                  <a16:creationId xmlns:a16="http://schemas.microsoft.com/office/drawing/2014/main" id="{2E0CB58B-814C-BB26-2015-4A968F40447A}"/>
                </a:ext>
              </a:extLst>
            </p:cNvPr>
            <p:cNvCxnSpPr>
              <a:cxnSpLocks/>
              <a:stCxn id="4" idx="3"/>
              <a:endCxn id="11" idx="0"/>
            </p:cNvCxnSpPr>
            <p:nvPr/>
          </p:nvCxnSpPr>
          <p:spPr>
            <a:xfrm>
              <a:off x="6838952" y="1594366"/>
              <a:ext cx="2533648" cy="10111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E794BDB-EDAA-4527-C4C3-3EB68E2C722F}"/>
                </a:ext>
              </a:extLst>
            </p:cNvPr>
            <p:cNvSpPr txBox="1"/>
            <p:nvPr/>
          </p:nvSpPr>
          <p:spPr>
            <a:xfrm>
              <a:off x="1819284" y="2533420"/>
              <a:ext cx="3047995" cy="646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Product</a:t>
              </a:r>
              <a:r>
                <a:rPr lang="es-E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ES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Owner</a:t>
              </a:r>
              <a:endParaRPr lang="es-ES" b="1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endParaRPr>
            </a:p>
            <a:p>
              <a:pPr algn="ctr"/>
              <a:r>
                <a:rPr lang="es-ES" dirty="0">
                  <a:ln w="0"/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cs typeface="Calibri"/>
                </a:rPr>
                <a:t>Viviana Torres 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2948BB7-2162-6838-21A6-5F1AEA355A8A}"/>
                </a:ext>
              </a:extLst>
            </p:cNvPr>
            <p:cNvSpPr txBox="1"/>
            <p:nvPr/>
          </p:nvSpPr>
          <p:spPr>
            <a:xfrm>
              <a:off x="7848600" y="2605559"/>
              <a:ext cx="3048000" cy="120032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ES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Development</a:t>
              </a:r>
              <a:r>
                <a:rPr lang="es-E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ES" b="1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Team</a:t>
              </a:r>
              <a:endParaRPr lang="es-E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s-E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Viviana Torres</a:t>
              </a:r>
            </a:p>
            <a:p>
              <a:pPr algn="ctr"/>
              <a:r>
                <a:rPr lang="es-E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Isaack Florez</a:t>
              </a:r>
            </a:p>
            <a:p>
              <a:pPr algn="ctr"/>
              <a:r>
                <a:rPr lang="es-E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Rosa </a:t>
              </a:r>
              <a:r>
                <a:rPr lang="es-ES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Maria</a:t>
              </a:r>
              <a:r>
                <a:rPr lang="es-E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ES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Quilindo</a:t>
              </a:r>
              <a:endPara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EEF0C7F-3334-5575-AD91-C5FBDF1583B2}"/>
              </a:ext>
            </a:extLst>
          </p:cNvPr>
          <p:cNvGrpSpPr/>
          <p:nvPr/>
        </p:nvGrpSpPr>
        <p:grpSpPr>
          <a:xfrm>
            <a:off x="5575072" y="5354022"/>
            <a:ext cx="4621884" cy="4132878"/>
            <a:chOff x="6545885" y="4785816"/>
            <a:chExt cx="4621884" cy="4132878"/>
          </a:xfrm>
        </p:grpSpPr>
        <p:grpSp>
          <p:nvGrpSpPr>
            <p:cNvPr id="13" name="Google Shape;1278;p42">
              <a:extLst>
                <a:ext uri="{FF2B5EF4-FFF2-40B4-BE49-F238E27FC236}">
                  <a16:creationId xmlns:a16="http://schemas.microsoft.com/office/drawing/2014/main" id="{09D68A92-09E9-ED90-85B5-ED0EB091E5D8}"/>
                </a:ext>
              </a:extLst>
            </p:cNvPr>
            <p:cNvGrpSpPr/>
            <p:nvPr/>
          </p:nvGrpSpPr>
          <p:grpSpPr>
            <a:xfrm>
              <a:off x="6545885" y="4785816"/>
              <a:ext cx="4621884" cy="4132878"/>
              <a:chOff x="9878975" y="4425243"/>
              <a:chExt cx="719918" cy="645501"/>
            </a:xfrm>
          </p:grpSpPr>
          <p:sp>
            <p:nvSpPr>
              <p:cNvPr id="17" name="Google Shape;1279;p42">
                <a:extLst>
                  <a:ext uri="{FF2B5EF4-FFF2-40B4-BE49-F238E27FC236}">
                    <a16:creationId xmlns:a16="http://schemas.microsoft.com/office/drawing/2014/main" id="{BA926384-D757-55FB-2323-BAB0E2F36E04}"/>
                  </a:ext>
                </a:extLst>
              </p:cNvPr>
              <p:cNvSpPr/>
              <p:nvPr/>
            </p:nvSpPr>
            <p:spPr>
              <a:xfrm>
                <a:off x="10225338" y="4708710"/>
                <a:ext cx="373555" cy="3620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14" extrusionOk="0">
                    <a:moveTo>
                      <a:pt x="47" y="160"/>
                    </a:moveTo>
                    <a:cubicBezTo>
                      <a:pt x="9" y="230"/>
                      <a:pt x="0" y="310"/>
                      <a:pt x="20" y="386"/>
                    </a:cubicBezTo>
                    <a:cubicBezTo>
                      <a:pt x="42" y="466"/>
                      <a:pt x="92" y="532"/>
                      <a:pt x="163" y="573"/>
                    </a:cubicBezTo>
                    <a:cubicBezTo>
                      <a:pt x="210" y="600"/>
                      <a:pt x="263" y="614"/>
                      <a:pt x="317" y="614"/>
                    </a:cubicBezTo>
                    <a:cubicBezTo>
                      <a:pt x="426" y="614"/>
                      <a:pt x="528" y="555"/>
                      <a:pt x="583" y="460"/>
                    </a:cubicBezTo>
                    <a:cubicBezTo>
                      <a:pt x="624" y="389"/>
                      <a:pt x="635" y="307"/>
                      <a:pt x="613" y="227"/>
                    </a:cubicBezTo>
                    <a:cubicBezTo>
                      <a:pt x="592" y="148"/>
                      <a:pt x="541" y="82"/>
                      <a:pt x="470" y="41"/>
                    </a:cubicBezTo>
                    <a:cubicBezTo>
                      <a:pt x="426" y="15"/>
                      <a:pt x="376" y="1"/>
                      <a:pt x="325" y="0"/>
                    </a:cubicBezTo>
                    <a:cubicBezTo>
                      <a:pt x="266" y="97"/>
                      <a:pt x="161" y="157"/>
                      <a:pt x="47" y="1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280;p42">
                <a:extLst>
                  <a:ext uri="{FF2B5EF4-FFF2-40B4-BE49-F238E27FC236}">
                    <a16:creationId xmlns:a16="http://schemas.microsoft.com/office/drawing/2014/main" id="{54EAE930-B6DF-EAC8-0B3D-8BA6A875C449}"/>
                  </a:ext>
                </a:extLst>
              </p:cNvPr>
              <p:cNvSpPr/>
              <p:nvPr/>
            </p:nvSpPr>
            <p:spPr>
              <a:xfrm>
                <a:off x="10067759" y="4425243"/>
                <a:ext cx="361073" cy="36136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13" extrusionOk="0">
                    <a:moveTo>
                      <a:pt x="524" y="89"/>
                    </a:moveTo>
                    <a:cubicBezTo>
                      <a:pt x="466" y="32"/>
                      <a:pt x="389" y="0"/>
                      <a:pt x="307" y="0"/>
                    </a:cubicBezTo>
                    <a:cubicBezTo>
                      <a:pt x="138" y="0"/>
                      <a:pt x="0" y="137"/>
                      <a:pt x="0" y="307"/>
                    </a:cubicBezTo>
                    <a:cubicBezTo>
                      <a:pt x="0" y="358"/>
                      <a:pt x="13" y="408"/>
                      <a:pt x="37" y="453"/>
                    </a:cubicBezTo>
                    <a:cubicBezTo>
                      <a:pt x="151" y="456"/>
                      <a:pt x="256" y="517"/>
                      <a:pt x="315" y="613"/>
                    </a:cubicBezTo>
                    <a:cubicBezTo>
                      <a:pt x="481" y="609"/>
                      <a:pt x="614" y="473"/>
                      <a:pt x="614" y="307"/>
                    </a:cubicBezTo>
                    <a:cubicBezTo>
                      <a:pt x="614" y="225"/>
                      <a:pt x="582" y="147"/>
                      <a:pt x="524" y="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281;p42">
                <a:extLst>
                  <a:ext uri="{FF2B5EF4-FFF2-40B4-BE49-F238E27FC236}">
                    <a16:creationId xmlns:a16="http://schemas.microsoft.com/office/drawing/2014/main" id="{FAD1E80C-E4D5-5A70-BDBF-FB89F1295EB0}"/>
                  </a:ext>
                </a:extLst>
              </p:cNvPr>
              <p:cNvSpPr/>
              <p:nvPr/>
            </p:nvSpPr>
            <p:spPr>
              <a:xfrm>
                <a:off x="9878975" y="4708710"/>
                <a:ext cx="359959" cy="36203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14" extrusionOk="0">
                    <a:moveTo>
                      <a:pt x="612" y="147"/>
                    </a:moveTo>
                    <a:cubicBezTo>
                      <a:pt x="556" y="56"/>
                      <a:pt x="457" y="0"/>
                      <a:pt x="350" y="0"/>
                    </a:cubicBezTo>
                    <a:cubicBezTo>
                      <a:pt x="296" y="0"/>
                      <a:pt x="243" y="14"/>
                      <a:pt x="197" y="41"/>
                    </a:cubicBezTo>
                    <a:cubicBezTo>
                      <a:pt x="50" y="126"/>
                      <a:pt x="0" y="314"/>
                      <a:pt x="84" y="460"/>
                    </a:cubicBezTo>
                    <a:cubicBezTo>
                      <a:pt x="139" y="555"/>
                      <a:pt x="241" y="614"/>
                      <a:pt x="350" y="614"/>
                    </a:cubicBezTo>
                    <a:cubicBezTo>
                      <a:pt x="350" y="614"/>
                      <a:pt x="350" y="614"/>
                      <a:pt x="350" y="614"/>
                    </a:cubicBezTo>
                    <a:cubicBezTo>
                      <a:pt x="404" y="614"/>
                      <a:pt x="457" y="600"/>
                      <a:pt x="504" y="573"/>
                    </a:cubicBezTo>
                    <a:cubicBezTo>
                      <a:pt x="548" y="547"/>
                      <a:pt x="585" y="511"/>
                      <a:pt x="612" y="467"/>
                    </a:cubicBezTo>
                    <a:cubicBezTo>
                      <a:pt x="558" y="368"/>
                      <a:pt x="558" y="246"/>
                      <a:pt x="612" y="147"/>
                    </a:cubicBezTo>
                    <a:close/>
                  </a:path>
                </a:pathLst>
              </a:custGeom>
              <a:solidFill>
                <a:srgbClr val="F8901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6156708-DEC7-E6ED-57F4-2D10EE0B2EFE}"/>
                </a:ext>
              </a:extLst>
            </p:cNvPr>
            <p:cNvSpPr txBox="1"/>
            <p:nvPr/>
          </p:nvSpPr>
          <p:spPr>
            <a:xfrm>
              <a:off x="8156574" y="5616476"/>
              <a:ext cx="170497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cs typeface="Calibri"/>
                </a:rPr>
                <a:t>Scrum Master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F839742-0284-8DAB-C80D-6681E75C50E8}"/>
                </a:ext>
              </a:extLst>
            </p:cNvPr>
            <p:cNvSpPr txBox="1"/>
            <p:nvPr/>
          </p:nvSpPr>
          <p:spPr>
            <a:xfrm>
              <a:off x="9296399" y="7480201"/>
              <a:ext cx="17049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  <a:cs typeface="Calibri"/>
                </a:rPr>
                <a:t>Product</a:t>
              </a:r>
              <a:r>
                <a:rPr lang="es-ES" dirty="0">
                  <a:solidFill>
                    <a:schemeClr val="bg1"/>
                  </a:solidFill>
                  <a:cs typeface="Calibri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cs typeface="Calibri"/>
                </a:rPr>
                <a:t>Owner</a:t>
              </a:r>
              <a:r>
                <a:rPr lang="es-ES" dirty="0">
                  <a:solidFill>
                    <a:schemeClr val="bg1"/>
                  </a:solidFill>
                  <a:cs typeface="Calibri"/>
                </a:rPr>
                <a:t> Pivote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0C22C10-C84B-620B-F8E6-8AC53BE41837}"/>
                </a:ext>
              </a:extLst>
            </p:cNvPr>
            <p:cNvSpPr txBox="1"/>
            <p:nvPr/>
          </p:nvSpPr>
          <p:spPr>
            <a:xfrm>
              <a:off x="7038974" y="7480201"/>
              <a:ext cx="17049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  <a:cs typeface="Calibri"/>
                </a:rPr>
                <a:t>Development</a:t>
              </a:r>
              <a:r>
                <a:rPr lang="es-ES" dirty="0">
                  <a:solidFill>
                    <a:schemeClr val="bg1"/>
                  </a:solidFill>
                  <a:cs typeface="Calibri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cs typeface="Calibri"/>
                </a:rPr>
                <a:t>Team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1E084FCD-4EFE-E9DD-7F6D-E3F60F6E959C}"/>
              </a:ext>
            </a:extLst>
          </p:cNvPr>
          <p:cNvGrpSpPr/>
          <p:nvPr/>
        </p:nvGrpSpPr>
        <p:grpSpPr>
          <a:xfrm>
            <a:off x="11045305" y="5829300"/>
            <a:ext cx="4714346" cy="2976979"/>
            <a:chOff x="11237913" y="7483376"/>
            <a:chExt cx="4714346" cy="2976979"/>
          </a:xfrm>
        </p:grpSpPr>
        <p:pic>
          <p:nvPicPr>
            <p:cNvPr id="31" name="Imagen 10" descr="Icono&#10;&#10;Descripción generada automáticamente">
              <a:extLst>
                <a:ext uri="{FF2B5EF4-FFF2-40B4-BE49-F238E27FC236}">
                  <a16:creationId xmlns:a16="http://schemas.microsoft.com/office/drawing/2014/main" id="{62A0BDCE-67CC-529A-7357-F4353987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37913" y="7483376"/>
              <a:ext cx="422275" cy="590550"/>
            </a:xfrm>
            <a:prstGeom prst="rect">
              <a:avLst/>
            </a:prstGeom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9B44BA63-4085-0C9B-DF1A-C19EF45E770B}"/>
                </a:ext>
              </a:extLst>
            </p:cNvPr>
            <p:cNvSpPr txBox="1"/>
            <p:nvPr/>
          </p:nvSpPr>
          <p:spPr>
            <a:xfrm>
              <a:off x="11658600" y="7505700"/>
              <a:ext cx="4293659" cy="295465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s-ES" b="1" dirty="0" err="1">
                  <a:cs typeface="Calibri"/>
                </a:rPr>
                <a:t>Product</a:t>
              </a:r>
              <a:r>
                <a:rPr lang="es-ES" b="1" dirty="0">
                  <a:cs typeface="Calibri"/>
                </a:rPr>
                <a:t> </a:t>
              </a:r>
              <a:r>
                <a:rPr lang="es-ES" b="1" dirty="0" err="1">
                  <a:cs typeface="Calibri"/>
                </a:rPr>
                <a:t>Owner</a:t>
              </a:r>
              <a:r>
                <a:rPr lang="es-ES" b="1" dirty="0">
                  <a:cs typeface="Calibri"/>
                </a:rPr>
                <a:t> Pivote</a:t>
              </a:r>
            </a:p>
            <a:p>
              <a:pPr algn="just"/>
              <a:r>
                <a:rPr lang="es-ES" b="1" dirty="0">
                  <a:cs typeface="Calibri"/>
                </a:rPr>
                <a:t>[Viviana]</a:t>
              </a:r>
            </a:p>
            <a:p>
              <a:pPr algn="just"/>
              <a:r>
                <a:rPr lang="es-CO" sz="1200" b="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Actuar como el principal punto de contacto entre el </a:t>
              </a:r>
              <a:r>
                <a:rPr lang="es-CO" sz="1200" b="0" i="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Product</a:t>
              </a:r>
              <a:r>
                <a:rPr lang="es-CO" sz="1200" b="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s-CO" sz="1200" b="0" i="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owner</a:t>
              </a:r>
              <a:r>
                <a:rPr lang="es-CO" sz="1200" b="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y el </a:t>
              </a:r>
              <a:r>
                <a:rPr lang="es-CO" sz="1200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Scrum </a:t>
              </a:r>
              <a:r>
                <a:rPr lang="es-CO" sz="1200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team</a:t>
              </a:r>
              <a:r>
                <a:rPr lang="es-CO" sz="1200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 </a:t>
              </a:r>
              <a:r>
                <a:rPr lang="es-CO" sz="1200" b="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Esto implica mantener una comunicación clara, comprender las necesidades del PO y gestionar sus expectativas. </a:t>
              </a:r>
            </a:p>
            <a:p>
              <a:pPr algn="just"/>
              <a:r>
                <a:rPr lang="es-CO" sz="1200" b="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Identificar y evaluar los riesgos asociados con los requerimientos y tomar medidas para mitigarlos. Esto incluye la planificación de contingencias y la gestión de problemas. </a:t>
              </a:r>
            </a:p>
            <a:p>
              <a:pPr algn="just"/>
              <a:r>
                <a:rPr lang="es-CO" sz="1200" b="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Asegurarse que las historias de usuario cumplan con lo necesario para ser desarrollados.</a:t>
              </a:r>
            </a:p>
            <a:p>
              <a:pPr algn="just"/>
              <a:r>
                <a:rPr lang="es-CO" sz="1200" b="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Realizar las pruebas de aceptación.</a:t>
              </a:r>
            </a:p>
            <a:p>
              <a:pPr algn="just"/>
              <a:r>
                <a:rPr lang="es-CO" sz="1200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Maximizar el valor del producto.</a:t>
              </a:r>
              <a:endParaRPr lang="es-CO" sz="12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just"/>
              <a:endParaRPr lang="es-ES" b="1" dirty="0">
                <a:cs typeface="Calibri"/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59E8E58-D735-2FB7-CC4E-2D827D4259F1}"/>
              </a:ext>
            </a:extLst>
          </p:cNvPr>
          <p:cNvGrpSpPr/>
          <p:nvPr/>
        </p:nvGrpSpPr>
        <p:grpSpPr>
          <a:xfrm>
            <a:off x="1447800" y="6225871"/>
            <a:ext cx="4518813" cy="1497072"/>
            <a:chOff x="1012825" y="7477026"/>
            <a:chExt cx="5643034" cy="1497072"/>
          </a:xfrm>
        </p:grpSpPr>
        <p:pic>
          <p:nvPicPr>
            <p:cNvPr id="34" name="Imagen 12" descr="Imagen que contiene Logotipo&#10;&#10;Descripción generada automáticamente">
              <a:extLst>
                <a:ext uri="{FF2B5EF4-FFF2-40B4-BE49-F238E27FC236}">
                  <a16:creationId xmlns:a16="http://schemas.microsoft.com/office/drawing/2014/main" id="{BF86F7C8-1F48-30C9-3478-151398E14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825" y="7477026"/>
              <a:ext cx="1276350" cy="933450"/>
            </a:xfrm>
            <a:prstGeom prst="rect">
              <a:avLst/>
            </a:prstGeom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6AC0681F-1BC8-1585-6E84-BD9F0120B79F}"/>
                </a:ext>
              </a:extLst>
            </p:cNvPr>
            <p:cNvSpPr txBox="1"/>
            <p:nvPr/>
          </p:nvSpPr>
          <p:spPr>
            <a:xfrm>
              <a:off x="2362200" y="7496770"/>
              <a:ext cx="4293659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s-ES" b="1" dirty="0" err="1">
                  <a:cs typeface="Calibri"/>
                </a:rPr>
                <a:t>Development</a:t>
              </a:r>
              <a:r>
                <a:rPr lang="es-ES" b="1" dirty="0">
                  <a:cs typeface="Calibri"/>
                </a:rPr>
                <a:t> </a:t>
              </a:r>
              <a:r>
                <a:rPr lang="es-ES" b="1" dirty="0" err="1">
                  <a:cs typeface="Calibri"/>
                </a:rPr>
                <a:t>Team</a:t>
              </a:r>
              <a:endParaRPr lang="es-ES" b="1" dirty="0">
                <a:cs typeface="Calibri"/>
              </a:endParaRPr>
            </a:p>
            <a:p>
              <a:pPr algn="just"/>
              <a:r>
                <a:rPr lang="es-ES" b="1" dirty="0">
                  <a:cs typeface="Calibri"/>
                </a:rPr>
                <a:t>[Viviana – Isaack - Rosa]</a:t>
              </a:r>
            </a:p>
            <a:p>
              <a:pPr algn="just"/>
              <a:r>
                <a:rPr lang="es-CO" b="0" i="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Realizar el desarrollo de las historias de usuario con los criterios de calidad definidos.</a:t>
              </a:r>
            </a:p>
          </p:txBody>
        </p:sp>
      </p:grp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4D4D0D73-31B4-0BDF-8163-0E24DCF87525}"/>
              </a:ext>
            </a:extLst>
          </p:cNvPr>
          <p:cNvCxnSpPr>
            <a:cxnSpLocks/>
            <a:stCxn id="4" idx="1"/>
            <a:endCxn id="10" idx="0"/>
          </p:cNvCxnSpPr>
          <p:nvPr/>
        </p:nvCxnSpPr>
        <p:spPr>
          <a:xfrm rot="10800000" flipV="1">
            <a:off x="6696820" y="2501902"/>
            <a:ext cx="1743070" cy="939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51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0">
            <a:extLst>
              <a:ext uri="{FF2B5EF4-FFF2-40B4-BE49-F238E27FC236}">
                <a16:creationId xmlns:a16="http://schemas.microsoft.com/office/drawing/2014/main" id="{6F44B4CA-9203-49F9-B6C3-90495C52CFB6}"/>
              </a:ext>
            </a:extLst>
          </p:cNvPr>
          <p:cNvSpPr txBox="1">
            <a:spLocks/>
          </p:cNvSpPr>
          <p:nvPr/>
        </p:nvSpPr>
        <p:spPr>
          <a:xfrm>
            <a:off x="1714500" y="4051276"/>
            <a:ext cx="14859000" cy="2184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>
                <a:solidFill>
                  <a:schemeClr val="bg1"/>
                </a:solidFill>
                <a:latin typeface="Lato" panose="020F0502020204030203" pitchFamily="34" charset="0"/>
              </a:rPr>
              <a:t>Alcance</a:t>
            </a:r>
            <a:endParaRPr lang="en-US" sz="8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 flipV="1">
            <a:off x="3688202" y="2219702"/>
            <a:ext cx="1326163" cy="13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itle 40">
            <a:extLst>
              <a:ext uri="{FF2B5EF4-FFF2-40B4-BE49-F238E27FC236}">
                <a16:creationId xmlns:a16="http://schemas.microsoft.com/office/drawing/2014/main" id="{FA39593F-B379-998D-A991-A9A1E2DD3A63}"/>
              </a:ext>
            </a:extLst>
          </p:cNvPr>
          <p:cNvSpPr txBox="1">
            <a:spLocks/>
          </p:cNvSpPr>
          <p:nvPr userDrawn="1"/>
        </p:nvSpPr>
        <p:spPr>
          <a:xfrm>
            <a:off x="990600" y="266700"/>
            <a:ext cx="11049000" cy="92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800" b="1" dirty="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Alcance</a:t>
            </a:r>
          </a:p>
        </p:txBody>
      </p:sp>
      <p:grpSp>
        <p:nvGrpSpPr>
          <p:cNvPr id="3" name="Google Shape;1452;p42">
            <a:extLst>
              <a:ext uri="{FF2B5EF4-FFF2-40B4-BE49-F238E27FC236}">
                <a16:creationId xmlns:a16="http://schemas.microsoft.com/office/drawing/2014/main" id="{6EA57A1B-C807-8321-B064-F97921030FB7}"/>
              </a:ext>
            </a:extLst>
          </p:cNvPr>
          <p:cNvGrpSpPr/>
          <p:nvPr/>
        </p:nvGrpSpPr>
        <p:grpSpPr>
          <a:xfrm>
            <a:off x="2700292" y="3258259"/>
            <a:ext cx="3301981" cy="3923706"/>
            <a:chOff x="8095060" y="5664590"/>
            <a:chExt cx="497404" cy="594388"/>
          </a:xfrm>
        </p:grpSpPr>
        <p:grpSp>
          <p:nvGrpSpPr>
            <p:cNvPr id="5" name="Google Shape;1453;p42">
              <a:extLst>
                <a:ext uri="{FF2B5EF4-FFF2-40B4-BE49-F238E27FC236}">
                  <a16:creationId xmlns:a16="http://schemas.microsoft.com/office/drawing/2014/main" id="{25550680-0C84-9E58-38C0-E434C067B0C5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9" name="Google Shape;1454;p42">
                <a:extLst>
                  <a:ext uri="{FF2B5EF4-FFF2-40B4-BE49-F238E27FC236}">
                    <a16:creationId xmlns:a16="http://schemas.microsoft.com/office/drawing/2014/main" id="{903D9CFA-D7A7-A093-B756-498617657DB3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FAB160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55;p42">
                <a:extLst>
                  <a:ext uri="{FF2B5EF4-FFF2-40B4-BE49-F238E27FC236}">
                    <a16:creationId xmlns:a16="http://schemas.microsoft.com/office/drawing/2014/main" id="{87282026-5DEB-860E-897C-802596A12878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901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56;p42">
                <a:extLst>
                  <a:ext uri="{FF2B5EF4-FFF2-40B4-BE49-F238E27FC236}">
                    <a16:creationId xmlns:a16="http://schemas.microsoft.com/office/drawing/2014/main" id="{7ED05E75-1438-7C16-18F3-048967D4900B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8901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1457;p42">
              <a:extLst>
                <a:ext uri="{FF2B5EF4-FFF2-40B4-BE49-F238E27FC236}">
                  <a16:creationId xmlns:a16="http://schemas.microsoft.com/office/drawing/2014/main" id="{0A242D8E-C91E-B4FC-1E3C-BA69FD05A788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6" name="Google Shape;1458;p42">
                <a:extLst>
                  <a:ext uri="{FF2B5EF4-FFF2-40B4-BE49-F238E27FC236}">
                    <a16:creationId xmlns:a16="http://schemas.microsoft.com/office/drawing/2014/main" id="{95DD8980-C5DB-6F84-2D6E-FBD9BBE0222D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59;p42">
                <a:extLst>
                  <a:ext uri="{FF2B5EF4-FFF2-40B4-BE49-F238E27FC236}">
                    <a16:creationId xmlns:a16="http://schemas.microsoft.com/office/drawing/2014/main" id="{64E19799-81F6-4BAD-2376-75A0628771BB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60;p42">
                <a:extLst>
                  <a:ext uri="{FF2B5EF4-FFF2-40B4-BE49-F238E27FC236}">
                    <a16:creationId xmlns:a16="http://schemas.microsoft.com/office/drawing/2014/main" id="{B794C36F-27A4-2D7D-10EA-9D7F915C1894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461;p42">
              <a:extLst>
                <a:ext uri="{FF2B5EF4-FFF2-40B4-BE49-F238E27FC236}">
                  <a16:creationId xmlns:a16="http://schemas.microsoft.com/office/drawing/2014/main" id="{D08F1EE8-44B6-CD59-7CA4-585BCA6E0F86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" name="Google Shape;1462;p42">
                <a:extLst>
                  <a:ext uri="{FF2B5EF4-FFF2-40B4-BE49-F238E27FC236}">
                    <a16:creationId xmlns:a16="http://schemas.microsoft.com/office/drawing/2014/main" id="{FF676E80-2AC4-8B86-D398-135473884546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63;p42">
                <a:extLst>
                  <a:ext uri="{FF2B5EF4-FFF2-40B4-BE49-F238E27FC236}">
                    <a16:creationId xmlns:a16="http://schemas.microsoft.com/office/drawing/2014/main" id="{260A0ECF-E741-107A-42AC-E472AA79E0A7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464;p42">
                <a:extLst>
                  <a:ext uri="{FF2B5EF4-FFF2-40B4-BE49-F238E27FC236}">
                    <a16:creationId xmlns:a16="http://schemas.microsoft.com/office/drawing/2014/main" id="{745BF161-68B6-F9BC-0476-9E56D4BDE9D9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1465;p42">
              <a:extLst>
                <a:ext uri="{FF2B5EF4-FFF2-40B4-BE49-F238E27FC236}">
                  <a16:creationId xmlns:a16="http://schemas.microsoft.com/office/drawing/2014/main" id="{A39C2801-B533-3DDA-B71C-2829B06DF962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3"/>
              <a:chOff x="8095060" y="5664590"/>
              <a:chExt cx="497404" cy="290163"/>
            </a:xfrm>
          </p:grpSpPr>
          <p:sp>
            <p:nvSpPr>
              <p:cNvPr id="10" name="Google Shape;1466;p42">
                <a:extLst>
                  <a:ext uri="{FF2B5EF4-FFF2-40B4-BE49-F238E27FC236}">
                    <a16:creationId xmlns:a16="http://schemas.microsoft.com/office/drawing/2014/main" id="{188973AC-AC70-214E-E6B0-C47429242E5C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467;p42">
                <a:extLst>
                  <a:ext uri="{FF2B5EF4-FFF2-40B4-BE49-F238E27FC236}">
                    <a16:creationId xmlns:a16="http://schemas.microsoft.com/office/drawing/2014/main" id="{FB1E4D2D-6090-E649-A39E-562BFAEF372B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468;p42">
                <a:extLst>
                  <a:ext uri="{FF2B5EF4-FFF2-40B4-BE49-F238E27FC236}">
                    <a16:creationId xmlns:a16="http://schemas.microsoft.com/office/drawing/2014/main" id="{6B88C627-5068-5129-E051-CAD45653AC38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37150" tIns="68550" rIns="137150" bIns="6855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F32A2D1D-BE68-9195-778D-4836DDA7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600" y="2066374"/>
            <a:ext cx="11520000" cy="67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2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95ba34a-435f-4cf0-8970-4ec66e48d4ba">
      <Terms xmlns="http://schemas.microsoft.com/office/infopath/2007/PartnerControls"/>
    </lcf76f155ced4ddcb4097134ff3c332f>
    <TaxCatchAll xmlns="3db22fe1-b914-4868-8239-1077c6b1612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CA9D62CD004684DBBEE5BE302BB9601" ma:contentTypeVersion="17" ma:contentTypeDescription="Crear nuevo documento." ma:contentTypeScope="" ma:versionID="7aededc135bc8724f6848ef61995f490">
  <xsd:schema xmlns:xsd="http://www.w3.org/2001/XMLSchema" xmlns:xs="http://www.w3.org/2001/XMLSchema" xmlns:p="http://schemas.microsoft.com/office/2006/metadata/properties" xmlns:ns2="3db22fe1-b914-4868-8239-1077c6b16129" xmlns:ns3="295ba34a-435f-4cf0-8970-4ec66e48d4ba" targetNamespace="http://schemas.microsoft.com/office/2006/metadata/properties" ma:root="true" ma:fieldsID="80f1e762ae59597c5594f93fded710c2" ns2:_="" ns3:_="">
    <xsd:import namespace="3db22fe1-b914-4868-8239-1077c6b16129"/>
    <xsd:import namespace="295ba34a-435f-4cf0-8970-4ec66e48d4b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22fe1-b914-4868-8239-1077c6b1612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648d06ff-346a-45f3-a2bd-ab708fadc0a5}" ma:internalName="TaxCatchAll" ma:showField="CatchAllData" ma:web="3db22fe1-b914-4868-8239-1077c6b161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5ba34a-435f-4cf0-8970-4ec66e48d4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d2b89047-e68f-4dae-884c-9c52cd259c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753DEB-C9DA-4202-9872-33137BD20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CE140-B49B-47B1-B8A0-EDACB5385D8A}">
  <ds:schemaRefs>
    <ds:schemaRef ds:uri="http://purl.org/dc/dcmitype/"/>
    <ds:schemaRef ds:uri="http://purl.org/dc/elements/1.1/"/>
    <ds:schemaRef ds:uri="3db22fe1-b914-4868-8239-1077c6b16129"/>
    <ds:schemaRef ds:uri="http://schemas.microsoft.com/office/2006/metadata/properties"/>
    <ds:schemaRef ds:uri="http://purl.org/dc/terms/"/>
    <ds:schemaRef ds:uri="http://schemas.microsoft.com/office/2006/documentManagement/types"/>
    <ds:schemaRef ds:uri="295ba34a-435f-4cf0-8970-4ec66e48d4ba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DA0DF5-A413-45C9-9632-F38CF9B0B5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b22fe1-b914-4868-8239-1077c6b16129"/>
    <ds:schemaRef ds:uri="295ba34a-435f-4cf0-8970-4ec66e48d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98689</TotalTime>
  <Words>1356</Words>
  <Application>Microsoft Office PowerPoint</Application>
  <PresentationFormat>Personalizado</PresentationFormat>
  <Paragraphs>213</Paragraphs>
  <Slides>19</Slides>
  <Notes>10</Notes>
  <HiddenSlides>1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1" baseType="lpstr">
      <vt:lpstr>Tema de Office</vt:lpstr>
      <vt:lpstr>1_Diseño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</dc:title>
  <dc:creator>UserQV</dc:creator>
  <cp:lastModifiedBy>Viviana Carolina  Torres Restrepo</cp:lastModifiedBy>
  <cp:revision>1024</cp:revision>
  <dcterms:created xsi:type="dcterms:W3CDTF">2006-08-16T00:00:00Z</dcterms:created>
  <dcterms:modified xsi:type="dcterms:W3CDTF">2024-07-08T22:01:59Z</dcterms:modified>
  <dc:identifier>DADknvexi-k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0x0101004E8FDEB132B5D843A10161DC57C96C44</vt:lpwstr>
  </property>
  <property fmtid="{D5CDD505-2E9C-101B-9397-08002B2CF9AE}" pid="3" name="Order">
    <vt:lpwstr>61400.0000000000</vt:lpwstr>
  </property>
  <property fmtid="{D5CDD505-2E9C-101B-9397-08002B2CF9AE}" pid="4" name="MediaServiceImageTags">
    <vt:lpwstr/>
  </property>
</Properties>
</file>